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ACE5-972C-4BDD-AC9C-4B781B54596D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A8D4-E1DC-46A9-B3B6-CB57CB937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ACE5-972C-4BDD-AC9C-4B781B54596D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A8D4-E1DC-46A9-B3B6-CB57CB937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ACE5-972C-4BDD-AC9C-4B781B54596D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A8D4-E1DC-46A9-B3B6-CB57CB937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ACE5-972C-4BDD-AC9C-4B781B54596D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A8D4-E1DC-46A9-B3B6-CB57CB937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ACE5-972C-4BDD-AC9C-4B781B54596D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A8D4-E1DC-46A9-B3B6-CB57CB937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ACE5-972C-4BDD-AC9C-4B781B54596D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A8D4-E1DC-46A9-B3B6-CB57CB937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ACE5-972C-4BDD-AC9C-4B781B54596D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A8D4-E1DC-46A9-B3B6-CB57CB937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ACE5-972C-4BDD-AC9C-4B781B54596D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A8D4-E1DC-46A9-B3B6-CB57CB937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ACE5-972C-4BDD-AC9C-4B781B54596D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A8D4-E1DC-46A9-B3B6-CB57CB937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ACE5-972C-4BDD-AC9C-4B781B54596D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A8D4-E1DC-46A9-B3B6-CB57CB937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ACE5-972C-4BDD-AC9C-4B781B54596D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A8D4-E1DC-46A9-B3B6-CB57CB937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3ACE5-972C-4BDD-AC9C-4B781B54596D}" type="datetimeFigureOut">
              <a:rPr lang="en-US" smtClean="0"/>
              <a:pPr/>
              <a:t>6/30/2011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DA8D4-E1DC-46A9-B3B6-CB57CB937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T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T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T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T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T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T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T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T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T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T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Keltson Howell</dc:creator>
  <cp:lastModifiedBy>Nikos Liodakis</cp:lastModifiedBy>
  <cp:revision>1</cp:revision>
  <dcterms:created xsi:type="dcterms:W3CDTF">2011-06-30T20:40:45Z</dcterms:created>
  <dcterms:modified xsi:type="dcterms:W3CDTF">2011-06-30T21:00:34Z</dcterms:modified>
</cp:coreProperties>
</file>