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69" r:id="rId5"/>
    <p:sldId id="260" r:id="rId6"/>
    <p:sldId id="259" r:id="rId7"/>
    <p:sldId id="261" r:id="rId8"/>
    <p:sldId id="271" r:id="rId9"/>
    <p:sldId id="270" r:id="rId10"/>
    <p:sldId id="263" r:id="rId11"/>
    <p:sldId id="264" r:id="rId12"/>
    <p:sldId id="262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C71F-C891-4651-A20B-C63531B906F8}" type="datetimeFigureOut">
              <a:rPr lang="en-US" smtClean="0"/>
              <a:pPr/>
              <a:t>6/29/2011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885F-E2E8-4574-A3AE-D7F92E956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C71F-C891-4651-A20B-C63531B906F8}" type="datetimeFigureOut">
              <a:rPr lang="en-US" smtClean="0"/>
              <a:pPr/>
              <a:t>6/29/2011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885F-E2E8-4574-A3AE-D7F92E956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C71F-C891-4651-A20B-C63531B906F8}" type="datetimeFigureOut">
              <a:rPr lang="en-US" smtClean="0"/>
              <a:pPr/>
              <a:t>6/29/2011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885F-E2E8-4574-A3AE-D7F92E956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C71F-C891-4651-A20B-C63531B906F8}" type="datetimeFigureOut">
              <a:rPr lang="en-US" smtClean="0"/>
              <a:pPr/>
              <a:t>6/29/2011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885F-E2E8-4574-A3AE-D7F92E956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C71F-C891-4651-A20B-C63531B906F8}" type="datetimeFigureOut">
              <a:rPr lang="en-US" smtClean="0"/>
              <a:pPr/>
              <a:t>6/29/2011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885F-E2E8-4574-A3AE-D7F92E956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C71F-C891-4651-A20B-C63531B906F8}" type="datetimeFigureOut">
              <a:rPr lang="en-US" smtClean="0"/>
              <a:pPr/>
              <a:t>6/29/2011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885F-E2E8-4574-A3AE-D7F92E956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C71F-C891-4651-A20B-C63531B906F8}" type="datetimeFigureOut">
              <a:rPr lang="en-US" smtClean="0"/>
              <a:pPr/>
              <a:t>6/29/2011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885F-E2E8-4574-A3AE-D7F92E956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C71F-C891-4651-A20B-C63531B906F8}" type="datetimeFigureOut">
              <a:rPr lang="en-US" smtClean="0"/>
              <a:pPr/>
              <a:t>6/29/2011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885F-E2E8-4574-A3AE-D7F92E956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C71F-C891-4651-A20B-C63531B906F8}" type="datetimeFigureOut">
              <a:rPr lang="en-US" smtClean="0"/>
              <a:pPr/>
              <a:t>6/29/2011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885F-E2E8-4574-A3AE-D7F92E956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C71F-C891-4651-A20B-C63531B906F8}" type="datetimeFigureOut">
              <a:rPr lang="en-US" smtClean="0"/>
              <a:pPr/>
              <a:t>6/29/2011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885F-E2E8-4574-A3AE-D7F92E956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C71F-C891-4651-A20B-C63531B906F8}" type="datetimeFigureOut">
              <a:rPr lang="en-US" smtClean="0"/>
              <a:pPr/>
              <a:t>6/29/2011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885F-E2E8-4574-A3AE-D7F92E956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C71F-C891-4651-A20B-C63531B906F8}" type="datetimeFigureOut">
              <a:rPr lang="en-US" smtClean="0"/>
              <a:pPr/>
              <a:t>6/29/2011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1885F-E2E8-4574-A3AE-D7F92E956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685800"/>
            <a:ext cx="5715000" cy="2914651"/>
          </a:xfrm>
        </p:spPr>
        <p:txBody>
          <a:bodyPr>
            <a:normAutofit/>
          </a:bodyPr>
          <a:lstStyle/>
          <a:p>
            <a:r>
              <a:rPr lang="en-US" sz="6000" dirty="0" smtClean="0"/>
              <a:t>A Hobby Brings Unexpected Opportunities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3886200"/>
            <a:ext cx="5486400" cy="1752600"/>
          </a:xfrm>
        </p:spPr>
        <p:txBody>
          <a:bodyPr/>
          <a:lstStyle/>
          <a:p>
            <a:r>
              <a:rPr lang="en-US" i="1" dirty="0" smtClean="0"/>
              <a:t>By</a:t>
            </a:r>
          </a:p>
          <a:p>
            <a:r>
              <a:rPr lang="en-US" i="1" dirty="0" smtClean="0"/>
              <a:t>Gertrud Konings-</a:t>
            </a:r>
            <a:r>
              <a:rPr lang="en-US" i="1" dirty="0" err="1" smtClean="0"/>
              <a:t>Dudin</a:t>
            </a:r>
            <a:endParaRPr lang="en-US" i="1" dirty="0" smtClean="0"/>
          </a:p>
          <a:p>
            <a:r>
              <a:rPr lang="en-US" i="1" dirty="0" smtClean="0"/>
              <a:t>El Paso Community College</a:t>
            </a:r>
            <a:endParaRPr lang="en-US" i="1" dirty="0"/>
          </a:p>
        </p:txBody>
      </p:sp>
      <p:pic>
        <p:nvPicPr>
          <p:cNvPr id="4" name="Picture 4" descr="DSCN8357-sma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82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Providing an Atmosphere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4038600" cy="4876800"/>
          </a:xfrm>
        </p:spPr>
        <p:txBody>
          <a:bodyPr>
            <a:normAutofit fontScale="92500"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 smtClean="0"/>
              <a:t>NASA Project : </a:t>
            </a:r>
            <a:r>
              <a:rPr lang="en-US" dirty="0" smtClean="0"/>
              <a:t>"Carbon-Based Astronaut Advanced Life Support“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Principal investigator Dan Hawk, UW-Green Bay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In Collaboration with </a:t>
            </a:r>
            <a:r>
              <a:rPr lang="en-US" dirty="0" err="1" smtClean="0"/>
              <a:t>Cindi</a:t>
            </a:r>
            <a:r>
              <a:rPr lang="en-US" dirty="0" smtClean="0"/>
              <a:t> Schmitt, Divide, Colorado, High Altitude Agriculture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/>
          </a:p>
        </p:txBody>
      </p:sp>
      <p:pic>
        <p:nvPicPr>
          <p:cNvPr id="10244" name="Picture 5" descr="DSCN0261-sma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7675" y="2209800"/>
            <a:ext cx="4886325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457200"/>
            <a:ext cx="904875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609600" y="6172200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From: The Launch Pad – X Prize </a:t>
            </a:r>
            <a:r>
              <a:rPr lang="en-US" dirty="0" smtClean="0"/>
              <a:t>Foundation – Unknown artist design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82563"/>
            <a:ext cx="4114800" cy="1417637"/>
          </a:xfrm>
        </p:spPr>
        <p:txBody>
          <a:bodyPr>
            <a:noAutofit/>
          </a:bodyPr>
          <a:lstStyle/>
          <a:p>
            <a:r>
              <a:rPr lang="en-US" sz="3200" i="1" dirty="0" err="1" smtClean="0"/>
              <a:t>Opuntia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ficus-indica</a:t>
            </a:r>
            <a:r>
              <a:rPr lang="en-US" sz="3200" i="1" dirty="0" smtClean="0"/>
              <a:t> </a:t>
            </a:r>
            <a:r>
              <a:rPr lang="en-US" sz="3200" dirty="0" smtClean="0"/>
              <a:t>in a </a:t>
            </a:r>
            <a:br>
              <a:rPr lang="en-US" sz="3200" dirty="0" smtClean="0"/>
            </a:br>
            <a:r>
              <a:rPr lang="en-US" sz="3200" dirty="0" smtClean="0"/>
              <a:t>Vacuum Chamber</a:t>
            </a:r>
          </a:p>
        </p:txBody>
      </p:sp>
      <p:pic>
        <p:nvPicPr>
          <p:cNvPr id="46084" name="Picture 6" descr="VacuumChamb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" y="1828800"/>
            <a:ext cx="342106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7" descr="RootsVacu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8" descr="RootsVacuum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Text Box 9"/>
          <p:cNvSpPr txBox="1">
            <a:spLocks noChangeArrowheads="1"/>
          </p:cNvSpPr>
          <p:nvPr/>
        </p:nvSpPr>
        <p:spPr bwMode="auto">
          <a:xfrm>
            <a:off x="4572000" y="28956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Atmosphere of 13,245 ft altitude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lub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84395"/>
            <a:ext cx="4114800" cy="362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91200" y="76200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Join A Club!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0" y="3060918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EPCC</a:t>
            </a:r>
          </a:p>
          <a:p>
            <a:pPr algn="ctr"/>
            <a:r>
              <a:rPr lang="en-US" sz="3600" dirty="0" smtClean="0"/>
              <a:t>Native Plant Club</a:t>
            </a:r>
          </a:p>
          <a:p>
            <a:pPr algn="ctr"/>
            <a:r>
              <a:rPr lang="en-US" sz="3600" dirty="0" err="1" smtClean="0"/>
              <a:t>Transmountain</a:t>
            </a:r>
            <a:r>
              <a:rPr lang="en-US" sz="3600" dirty="0" smtClean="0"/>
              <a:t> Campus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t="5000" r="13521"/>
          <a:stretch>
            <a:fillRect/>
          </a:stretch>
        </p:blipFill>
        <p:spPr bwMode="auto">
          <a:xfrm>
            <a:off x="6219825" y="0"/>
            <a:ext cx="2924175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Echinocereus dasyacanthus Samalayuca001 Mexico 6-01-04 (GK)-01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228600" y="762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Echinocereus stramineus and Tuberculosa Big Bend Rooni01-02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4648200" y="76200"/>
            <a:ext cx="42164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81000" y="3352800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 err="1" smtClean="0"/>
              <a:t>Echinocereus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dasyacanthus</a:t>
            </a:r>
            <a:endParaRPr lang="en-US" sz="2000" b="1" i="1" dirty="0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724400" y="3184525"/>
            <a:ext cx="403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 err="1"/>
              <a:t>Echinocereus</a:t>
            </a:r>
            <a:r>
              <a:rPr lang="en-US" sz="2000" b="1" i="1" dirty="0"/>
              <a:t> </a:t>
            </a:r>
            <a:r>
              <a:rPr lang="en-US" sz="2000" b="1" i="1" dirty="0" err="1"/>
              <a:t>stramineus</a:t>
            </a:r>
            <a:r>
              <a:rPr lang="en-US" sz="2000" b="1" dirty="0"/>
              <a:t> &amp; </a:t>
            </a:r>
            <a:r>
              <a:rPr lang="en-US" sz="2000" b="1" i="1" dirty="0" err="1"/>
              <a:t>Escobaria</a:t>
            </a:r>
            <a:r>
              <a:rPr lang="en-US" sz="2000" b="1" i="1" dirty="0"/>
              <a:t> </a:t>
            </a:r>
            <a:r>
              <a:rPr lang="en-US" sz="2000" b="1" i="1" dirty="0" err="1"/>
              <a:t>tuberculosa</a:t>
            </a:r>
            <a:endParaRPr lang="en-US" sz="2000" b="1" i="1" dirty="0"/>
          </a:p>
        </p:txBody>
      </p:sp>
      <p:pic>
        <p:nvPicPr>
          <p:cNvPr id="8" name="Picture 6" descr="Echinocereus stramineus009 BigBend 5-24-04(GK)-01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4800600" y="394335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Echinocereus dasyacanthus29 Lajitas (4-01-04) GK-01"/>
          <p:cNvPicPr>
            <a:picLocks noChangeAspect="1" noChangeArrowheads="1"/>
          </p:cNvPicPr>
          <p:nvPr/>
        </p:nvPicPr>
        <p:blipFill>
          <a:blip r:embed="rId5">
            <a:lum bright="-10000"/>
          </a:blip>
          <a:srcRect/>
          <a:stretch>
            <a:fillRect/>
          </a:stretch>
        </p:blipFill>
        <p:spPr bwMode="auto">
          <a:xfrm>
            <a:off x="457200" y="40005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457110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28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Name: Strawberry Cactus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Markets in Mexico</a:t>
            </a:r>
          </a:p>
        </p:txBody>
      </p:sp>
      <p:pic>
        <p:nvPicPr>
          <p:cNvPr id="20483" name="Picture 4" descr="Nopalitos-Sal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DSCN7545Guadalaja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07645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1466850" y="5791200"/>
            <a:ext cx="13676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/>
              <a:t>Nopales</a:t>
            </a:r>
            <a:endParaRPr lang="en-US" sz="2800" dirty="0"/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6067425" y="5791200"/>
            <a:ext cx="1028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Tunas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4000" dirty="0" smtClean="0"/>
              <a:t>Yard with Indian Fig Prickly Pears</a:t>
            </a:r>
          </a:p>
        </p:txBody>
      </p:sp>
      <p:pic>
        <p:nvPicPr>
          <p:cNvPr id="17411" name="Picture 5" descr="DSCN7689Guadalaja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192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Fodder For Livestock</a:t>
            </a:r>
          </a:p>
        </p:txBody>
      </p:sp>
      <p:pic>
        <p:nvPicPr>
          <p:cNvPr id="23555" name="Picture 5" descr="Opuntia harvest, Mexico, GKoning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19200"/>
            <a:ext cx="70866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Specialties of Cacti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 smtClean="0"/>
              <a:t>They tolerate poor soils and are pioneer plants</a:t>
            </a:r>
          </a:p>
          <a:p>
            <a:r>
              <a:rPr lang="en-US" dirty="0" smtClean="0"/>
              <a:t>They tolerate extreme heat and sun exposure</a:t>
            </a:r>
          </a:p>
          <a:p>
            <a:r>
              <a:rPr lang="en-US" dirty="0" smtClean="0"/>
              <a:t>There are high altitude cacti that tolerate freezing</a:t>
            </a:r>
          </a:p>
          <a:p>
            <a:r>
              <a:rPr lang="en-US" dirty="0" smtClean="0"/>
              <a:t>Cacti need little water</a:t>
            </a:r>
          </a:p>
          <a:p>
            <a:r>
              <a:rPr lang="en-US" dirty="0" smtClean="0"/>
              <a:t>Some cacti are very productive</a:t>
            </a:r>
          </a:p>
          <a:p>
            <a:r>
              <a:rPr lang="en-US" dirty="0" smtClean="0"/>
              <a:t>Cacti are edible</a:t>
            </a:r>
          </a:p>
          <a:p>
            <a:r>
              <a:rPr lang="en-US" dirty="0" smtClean="0"/>
              <a:t>Many have medicinal properties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Short-Course in Genetics at </a:t>
            </a:r>
            <a:r>
              <a:rPr lang="en-US" dirty="0" smtClean="0"/>
              <a:t>NIH 2008</a:t>
            </a:r>
            <a:endParaRPr lang="en-US" dirty="0"/>
          </a:p>
        </p:txBody>
      </p:sp>
      <p:pic>
        <p:nvPicPr>
          <p:cNvPr id="3" name="Picture 2" descr="NIH-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8153400" cy="48737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151</Words>
  <Application>Microsoft Office PowerPoint</Application>
  <PresentationFormat>On-screen Show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 Hobby Brings Unexpected Opportunities</vt:lpstr>
      <vt:lpstr>Slide 2</vt:lpstr>
      <vt:lpstr>Slide 3</vt:lpstr>
      <vt:lpstr>Common Name: Strawberry Cactus</vt:lpstr>
      <vt:lpstr>Markets in Mexico</vt:lpstr>
      <vt:lpstr>Yard with Indian Fig Prickly Pears</vt:lpstr>
      <vt:lpstr>Fodder For Livestock</vt:lpstr>
      <vt:lpstr>Specialties of Cacti</vt:lpstr>
      <vt:lpstr>Short-Course in Genetics at NIH 2008</vt:lpstr>
      <vt:lpstr>Providing an Atmosphere</vt:lpstr>
      <vt:lpstr>Slide 11</vt:lpstr>
      <vt:lpstr>Opuntia ficus-indica in a  Vacuum Chamber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Hobby and a special Opportunity</dc:title>
  <dc:creator>Gertrud Konings</dc:creator>
  <cp:lastModifiedBy>Gertrud Konings</cp:lastModifiedBy>
  <cp:revision>7</cp:revision>
  <dcterms:created xsi:type="dcterms:W3CDTF">2011-06-25T03:13:58Z</dcterms:created>
  <dcterms:modified xsi:type="dcterms:W3CDTF">2011-06-30T04:20:07Z</dcterms:modified>
</cp:coreProperties>
</file>