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3073" autoAdjust="0"/>
  </p:normalViewPr>
  <p:slideViewPr>
    <p:cSldViewPr>
      <p:cViewPr>
        <p:scale>
          <a:sx n="70" d="100"/>
          <a:sy n="70" d="100"/>
        </p:scale>
        <p:origin x="-13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33C89-F33D-40CF-BB20-7589838C41C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CF17-1692-474E-8B25-7F36B436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Descriptions</a:t>
            </a:r>
            <a:r>
              <a:rPr lang="en-US" baseline="0" dirty="0" smtClean="0"/>
              <a:t> of Lactobacillus Acidophilus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3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CF17-1692-474E-8B25-7F36B4368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8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7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1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B73F-4751-40E5-811C-AA2B10DA28F8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B11A-AE07-451E-98EC-10277D6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0" y="1367373"/>
            <a:ext cx="1779637" cy="16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57" y="228600"/>
            <a:ext cx="933678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The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E</a:t>
            </a:r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ffect of Microgravity on the Growth </a:t>
            </a:r>
          </a:p>
          <a:p>
            <a:pPr algn="ctr"/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and pH of </a:t>
            </a:r>
            <a:r>
              <a:rPr lang="en-US" sz="36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L</a:t>
            </a:r>
            <a:r>
              <a:rPr lang="en-US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  <a:cs typeface="Times New Roman" pitchFamily="18" charset="0"/>
              </a:rPr>
              <a:t>actobacillus acidophilus </a:t>
            </a:r>
            <a:endParaRPr lang="en-US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auhaus 93" pitchFamily="8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276600"/>
            <a:ext cx="36263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auhaus 93" pitchFamily="82" charset="0"/>
              </a:rPr>
              <a:t>Presidio High School 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auhaus 93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" y="5304783"/>
            <a:ext cx="4046706" cy="151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92" y="5777979"/>
            <a:ext cx="987511" cy="9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30" y="5882592"/>
            <a:ext cx="747230" cy="8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1256" y="3809665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uhaus 93" pitchFamily="82" charset="0"/>
              </a:rPr>
              <a:t>Teacher Facilitator: Melody Crowder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auhaus 93" pitchFamily="82" charset="0"/>
              </a:rPr>
              <a:t>Principal Investigator: </a:t>
            </a:r>
            <a:r>
              <a:rPr lang="en-US" sz="2000" dirty="0" err="1" smtClean="0">
                <a:solidFill>
                  <a:schemeClr val="bg1"/>
                </a:solidFill>
                <a:latin typeface="Bauhaus 93" pitchFamily="82" charset="0"/>
              </a:rPr>
              <a:t>Illiana</a:t>
            </a:r>
            <a:r>
              <a:rPr lang="en-US" sz="2000" dirty="0" smtClean="0">
                <a:solidFill>
                  <a:schemeClr val="bg1"/>
                </a:solidFill>
                <a:latin typeface="Bauhaus 93" pitchFamily="82" charset="0"/>
              </a:rPr>
              <a:t> Fernandez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auhaus 93" pitchFamily="82" charset="0"/>
              </a:rPr>
              <a:t>Co-Principal Investigator- Alvaro Ali Romero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Bauhaus 93" pitchFamily="82" charset="0"/>
              </a:rPr>
              <a:t>Collaborator- Rafael Sanchez</a:t>
            </a:r>
            <a:endParaRPr lang="en-US" sz="2000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Lactobacillus acidophilus</a:t>
            </a:r>
            <a:endParaRPr lang="en-US" sz="40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71600"/>
            <a:ext cx="4191001" cy="5267325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Grows in 5.0-7.0 pH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Reproduces rapidly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Naturally found in the human intestines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40534"/>
            <a:ext cx="2373087" cy="1473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12" y="2895600"/>
            <a:ext cx="2460988" cy="1632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94320"/>
            <a:ext cx="1730012" cy="230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3276600"/>
            <a:ext cx="2362200" cy="1571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4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886200" cy="816046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9" y="1143000"/>
            <a:ext cx="4177661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the effects of microgravity on the growth rate and pH of 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Lactobacillus acidophilus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bacteria.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Determine if astronauts should be given supplemental probiotics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399" y="76200"/>
            <a:ext cx="3810309" cy="86836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Hypothesis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1254" y="1096962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growth rate will slow down and the pH will increase.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87" y="2895600"/>
            <a:ext cx="4038600" cy="26878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657600"/>
            <a:ext cx="3886200" cy="81604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856397"/>
          </a:xfr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Procedure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Volume: Distilled Water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Ampoule A: powdered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lactobacillus acidophilus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and powdered milk.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Ampoule B: Formalin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L. acidophilus will be rehydrated in the same time frame in microgravity as our ground truth experiment.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fernandez\Pictures\SSEP Students 2012 photo by RE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1"/>
            <a:ext cx="3302758" cy="2193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Procedure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 descr="C:\Users\lfernandez\Pictures\SSEP Students 2012 photo by RE 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0132"/>
            <a:ext cx="3013994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1" y="1905000"/>
            <a:ext cx="4066739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4308903"/>
            <a:ext cx="3505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Bacteria will be counted and compared to the ground truth experiment.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74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  <a:cs typeface="Times New Roman" pitchFamily="18" charset="0"/>
              </a:rPr>
              <a:t>Limitations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Remote location of Presidio ISD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FME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not store enough nutrients for 90 days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86200"/>
            <a:ext cx="2771775" cy="20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lfernandez\Desktop\presidio map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3397"/>
          <a:stretch/>
        </p:blipFill>
        <p:spPr bwMode="auto">
          <a:xfrm>
            <a:off x="1066800" y="2906486"/>
            <a:ext cx="3886943" cy="3303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893677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MEXICO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630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 World Applications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7" y="151831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supplemental probiotics to astronauts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 in production of Vitamin 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Improve digestion and overall health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Supports a healthy immune system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3.gstatic.com/images?q=tbn:ANd9GcRixONF9QlwTImfhAfr4eT3uyE6L-7GJZrVaWtuLj5EKWMiVb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737"/>
            <a:ext cx="20193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14788"/>
            <a:ext cx="1971675" cy="249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038737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80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199</Words>
  <Application>Microsoft Office PowerPoint</Application>
  <PresentationFormat>On-screen Show (4:3)</PresentationFormat>
  <Paragraphs>58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Lactobacillus acidophilus</vt:lpstr>
      <vt:lpstr>Objective</vt:lpstr>
      <vt:lpstr>Procedure </vt:lpstr>
      <vt:lpstr>Procedure</vt:lpstr>
      <vt:lpstr>Limitations</vt:lpstr>
      <vt:lpstr>Real World Applications </vt:lpstr>
    </vt:vector>
  </TitlesOfParts>
  <Company>Presidio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Lilliana Fernandez</dc:creator>
  <cp:lastModifiedBy>mecrowder</cp:lastModifiedBy>
  <cp:revision>53</cp:revision>
  <dcterms:created xsi:type="dcterms:W3CDTF">2012-05-30T14:24:57Z</dcterms:created>
  <dcterms:modified xsi:type="dcterms:W3CDTF">2012-06-22T15:26:31Z</dcterms:modified>
</cp:coreProperties>
</file>