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7C5FE-5322-4FCF-B835-0E05E5AAD74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E86BA-D0F8-4A1E-8290-36205E4E42AD}">
      <dgm:prSet phldrT="[Text]"/>
      <dgm:spPr/>
      <dgm:t>
        <a:bodyPr/>
        <a:lstStyle/>
        <a:p>
          <a:r>
            <a:rPr lang="en-US" dirty="0" smtClean="0"/>
            <a:t>ASCORBIC ACID CONTENT</a:t>
          </a:r>
          <a:endParaRPr lang="en-US" dirty="0"/>
        </a:p>
      </dgm:t>
    </dgm:pt>
    <dgm:pt modelId="{69FD7DD5-FADA-4B6A-8CC0-0BD3CA3C4483}" type="parTrans" cxnId="{2E04CEEC-0357-40CB-A7CC-11FA8698662D}">
      <dgm:prSet/>
      <dgm:spPr/>
      <dgm:t>
        <a:bodyPr/>
        <a:lstStyle/>
        <a:p>
          <a:endParaRPr lang="en-US"/>
        </a:p>
      </dgm:t>
    </dgm:pt>
    <dgm:pt modelId="{72DF5CF3-C0C5-40F6-BBD4-535F6ECFC786}" type="sibTrans" cxnId="{2E04CEEC-0357-40CB-A7CC-11FA8698662D}">
      <dgm:prSet/>
      <dgm:spPr/>
      <dgm:t>
        <a:bodyPr/>
        <a:lstStyle/>
        <a:p>
          <a:endParaRPr lang="en-US"/>
        </a:p>
      </dgm:t>
    </dgm:pt>
    <dgm:pt modelId="{DA42CE09-EC9C-432D-B3CB-24E29B73E6B2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 smtClean="0"/>
            <a:t>         </a:t>
          </a:r>
          <a:endParaRPr lang="en-US" dirty="0"/>
        </a:p>
      </dgm:t>
    </dgm:pt>
    <dgm:pt modelId="{F11DE729-094C-40CE-903D-3A777F1518C3}" type="parTrans" cxnId="{B613C587-1A5B-4303-929B-6564BA0CF61D}">
      <dgm:prSet/>
      <dgm:spPr/>
      <dgm:t>
        <a:bodyPr/>
        <a:lstStyle/>
        <a:p>
          <a:endParaRPr lang="en-US"/>
        </a:p>
      </dgm:t>
    </dgm:pt>
    <dgm:pt modelId="{916C4E67-529F-4BB0-AC91-A05EF96BAD97}" type="sibTrans" cxnId="{B613C587-1A5B-4303-929B-6564BA0CF61D}">
      <dgm:prSet/>
      <dgm:spPr/>
      <dgm:t>
        <a:bodyPr/>
        <a:lstStyle/>
        <a:p>
          <a:endParaRPr lang="en-US"/>
        </a:p>
      </dgm:t>
    </dgm:pt>
    <dgm:pt modelId="{CF3C7B9E-3C78-4A88-BD9A-0039349087AE}">
      <dgm:prSet phldrT="[Text]"/>
      <dgm:spPr/>
      <dgm:t>
        <a:bodyPr/>
        <a:lstStyle/>
        <a:p>
          <a:r>
            <a:rPr lang="en-US" dirty="0" smtClean="0"/>
            <a:t>CAROTENOIDS DETERMINATION</a:t>
          </a:r>
          <a:endParaRPr lang="en-US" dirty="0"/>
        </a:p>
      </dgm:t>
    </dgm:pt>
    <dgm:pt modelId="{7772634D-9291-4BDB-B71D-5C900BDF5473}" type="parTrans" cxnId="{6B04D27E-6A20-4CB0-A7FD-FA692F3C9302}">
      <dgm:prSet/>
      <dgm:spPr/>
      <dgm:t>
        <a:bodyPr/>
        <a:lstStyle/>
        <a:p>
          <a:endParaRPr lang="en-US"/>
        </a:p>
      </dgm:t>
    </dgm:pt>
    <dgm:pt modelId="{F6E862BB-B7BD-4693-A3EA-2909BF5D3324}" type="sibTrans" cxnId="{6B04D27E-6A20-4CB0-A7FD-FA692F3C9302}">
      <dgm:prSet/>
      <dgm:spPr/>
      <dgm:t>
        <a:bodyPr/>
        <a:lstStyle/>
        <a:p>
          <a:endParaRPr lang="en-US"/>
        </a:p>
      </dgm:t>
    </dgm:pt>
    <dgm:pt modelId="{75ACF011-0B84-44B9-8A63-C9DD875A4E52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dirty="0"/>
        </a:p>
      </dgm:t>
    </dgm:pt>
    <dgm:pt modelId="{53B03B96-6703-41D6-AC76-C9F807CB4FB6}" type="parTrans" cxnId="{A75D5CAE-5B37-4B30-A2EC-2FDE1E7D56B7}">
      <dgm:prSet/>
      <dgm:spPr/>
      <dgm:t>
        <a:bodyPr/>
        <a:lstStyle/>
        <a:p>
          <a:endParaRPr lang="en-US"/>
        </a:p>
      </dgm:t>
    </dgm:pt>
    <dgm:pt modelId="{E3BCD1A8-6779-4052-A483-1935EEE7642D}" type="sibTrans" cxnId="{A75D5CAE-5B37-4B30-A2EC-2FDE1E7D56B7}">
      <dgm:prSet/>
      <dgm:spPr/>
      <dgm:t>
        <a:bodyPr/>
        <a:lstStyle/>
        <a:p>
          <a:endParaRPr lang="en-US"/>
        </a:p>
      </dgm:t>
    </dgm:pt>
    <dgm:pt modelId="{83BBE372-1A6C-436A-B3D3-202B8345F0F7}">
      <dgm:prSet phldrT="[Text]"/>
      <dgm:spPr/>
      <dgm:t>
        <a:bodyPr/>
        <a:lstStyle/>
        <a:p>
          <a:r>
            <a:rPr lang="en-US" dirty="0" smtClean="0"/>
            <a:t>HABANERO’S PIQUANCY</a:t>
          </a:r>
          <a:endParaRPr lang="en-US" dirty="0"/>
        </a:p>
      </dgm:t>
    </dgm:pt>
    <dgm:pt modelId="{DBD7B2E6-E3B5-4FCD-93B2-40D8132AC9C5}" type="parTrans" cxnId="{82CD7651-9179-476F-9008-C457F9D0A0F3}">
      <dgm:prSet/>
      <dgm:spPr/>
      <dgm:t>
        <a:bodyPr/>
        <a:lstStyle/>
        <a:p>
          <a:endParaRPr lang="en-US"/>
        </a:p>
      </dgm:t>
    </dgm:pt>
    <dgm:pt modelId="{BCF311EC-CE1D-4E18-985F-FB5C6D609D16}" type="sibTrans" cxnId="{82CD7651-9179-476F-9008-C457F9D0A0F3}">
      <dgm:prSet/>
      <dgm:spPr/>
      <dgm:t>
        <a:bodyPr/>
        <a:lstStyle/>
        <a:p>
          <a:endParaRPr lang="en-US"/>
        </a:p>
      </dgm:t>
    </dgm:pt>
    <dgm:pt modelId="{84D611B8-A13D-48FF-BB1C-B6B7CC7BE775}">
      <dgm:prSet phldrT="[Text]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 dirty="0"/>
        </a:p>
      </dgm:t>
    </dgm:pt>
    <dgm:pt modelId="{016779FA-7DAD-4794-A3FC-5F88433A051A}" type="parTrans" cxnId="{6BF0AB60-EEFC-4BEF-A30E-99ED8958F422}">
      <dgm:prSet/>
      <dgm:spPr/>
      <dgm:t>
        <a:bodyPr/>
        <a:lstStyle/>
        <a:p>
          <a:endParaRPr lang="en-US"/>
        </a:p>
      </dgm:t>
    </dgm:pt>
    <dgm:pt modelId="{AD46DBF2-E334-4EAB-93AA-F92DEFE06A21}" type="sibTrans" cxnId="{6BF0AB60-EEFC-4BEF-A30E-99ED8958F422}">
      <dgm:prSet/>
      <dgm:spPr/>
      <dgm:t>
        <a:bodyPr/>
        <a:lstStyle/>
        <a:p>
          <a:endParaRPr lang="en-US"/>
        </a:p>
      </dgm:t>
    </dgm:pt>
    <dgm:pt modelId="{F5F70A43-4E61-4954-A3A6-10500759DB4B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17D8E9EA-B336-4B14-8A12-7010DEB8C4EE}" type="parTrans" cxnId="{4C2D0880-6E77-470C-95AA-12DED02078BC}">
      <dgm:prSet/>
      <dgm:spPr/>
      <dgm:t>
        <a:bodyPr/>
        <a:lstStyle/>
        <a:p>
          <a:endParaRPr lang="en-US"/>
        </a:p>
      </dgm:t>
    </dgm:pt>
    <dgm:pt modelId="{1AD2ED32-D1B7-4003-A537-F48683421394}" type="sibTrans" cxnId="{4C2D0880-6E77-470C-95AA-12DED02078BC}">
      <dgm:prSet/>
      <dgm:spPr/>
      <dgm:t>
        <a:bodyPr/>
        <a:lstStyle/>
        <a:p>
          <a:endParaRPr lang="en-US"/>
        </a:p>
      </dgm:t>
    </dgm:pt>
    <dgm:pt modelId="{67374E97-6429-49D7-9F2F-0A8070BFD635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0EAA28D0-5B16-4FA3-8F54-E4CCDA1BB0D8}" type="parTrans" cxnId="{CC838BCF-7896-4A48-9B5B-912BFD9EB50E}">
      <dgm:prSet/>
      <dgm:spPr/>
      <dgm:t>
        <a:bodyPr/>
        <a:lstStyle/>
        <a:p>
          <a:endParaRPr lang="en-US"/>
        </a:p>
      </dgm:t>
    </dgm:pt>
    <dgm:pt modelId="{9FA68A86-546C-4415-BBCC-7C0D9E527DCC}" type="sibTrans" cxnId="{CC838BCF-7896-4A48-9B5B-912BFD9EB50E}">
      <dgm:prSet/>
      <dgm:spPr/>
      <dgm:t>
        <a:bodyPr/>
        <a:lstStyle/>
        <a:p>
          <a:endParaRPr lang="en-US"/>
        </a:p>
      </dgm:t>
    </dgm:pt>
    <dgm:pt modelId="{832F33BD-80FE-4542-BBF7-B4FD6518BBAE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0C4247E4-1185-4F81-9401-707AD0FC8B02}" type="parTrans" cxnId="{38A175D9-54DF-491E-BF7E-3120F62F2FE9}">
      <dgm:prSet/>
      <dgm:spPr/>
      <dgm:t>
        <a:bodyPr/>
        <a:lstStyle/>
        <a:p>
          <a:endParaRPr lang="en-US"/>
        </a:p>
      </dgm:t>
    </dgm:pt>
    <dgm:pt modelId="{EB6EDD60-FDA6-43E3-864B-F50124D0F3A9}" type="sibTrans" cxnId="{38A175D9-54DF-491E-BF7E-3120F62F2FE9}">
      <dgm:prSet/>
      <dgm:spPr/>
      <dgm:t>
        <a:bodyPr/>
        <a:lstStyle/>
        <a:p>
          <a:endParaRPr lang="en-US"/>
        </a:p>
      </dgm:t>
    </dgm:pt>
    <dgm:pt modelId="{70221E15-B6BE-472B-922D-D992EECDB0FF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0121FD26-D490-45DA-98D1-BBE291738C79}" type="parTrans" cxnId="{7A722070-17EC-48E9-8D7B-C859B68EC0AB}">
      <dgm:prSet/>
      <dgm:spPr/>
      <dgm:t>
        <a:bodyPr/>
        <a:lstStyle/>
        <a:p>
          <a:endParaRPr lang="en-US"/>
        </a:p>
      </dgm:t>
    </dgm:pt>
    <dgm:pt modelId="{D8C9BF02-250B-423D-9A74-1E5CD650263A}" type="sibTrans" cxnId="{7A722070-17EC-48E9-8D7B-C859B68EC0AB}">
      <dgm:prSet/>
      <dgm:spPr/>
      <dgm:t>
        <a:bodyPr/>
        <a:lstStyle/>
        <a:p>
          <a:endParaRPr lang="en-US"/>
        </a:p>
      </dgm:t>
    </dgm:pt>
    <dgm:pt modelId="{E1CFC981-F7CE-45B2-99FE-D29D4328F68B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D559A24A-5580-41CE-90D9-EB0A9DC50AB0}" type="parTrans" cxnId="{677C512A-0336-4FA2-A84D-0414C01F2587}">
      <dgm:prSet/>
      <dgm:spPr/>
      <dgm:t>
        <a:bodyPr/>
        <a:lstStyle/>
        <a:p>
          <a:endParaRPr lang="en-US"/>
        </a:p>
      </dgm:t>
    </dgm:pt>
    <dgm:pt modelId="{D320834B-78D4-4BE3-B2CF-B32C0B714D06}" type="sibTrans" cxnId="{677C512A-0336-4FA2-A84D-0414C01F2587}">
      <dgm:prSet/>
      <dgm:spPr/>
      <dgm:t>
        <a:bodyPr/>
        <a:lstStyle/>
        <a:p>
          <a:endParaRPr lang="en-US"/>
        </a:p>
      </dgm:t>
    </dgm:pt>
    <dgm:pt modelId="{42DBECF2-AF63-4642-A129-70919D0528B4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1260E7F0-0A47-42FF-B2B8-DF98117D0206}" type="parTrans" cxnId="{F35D2930-8B26-46DB-8724-66398AD829D5}">
      <dgm:prSet/>
      <dgm:spPr/>
      <dgm:t>
        <a:bodyPr/>
        <a:lstStyle/>
        <a:p>
          <a:endParaRPr lang="en-US"/>
        </a:p>
      </dgm:t>
    </dgm:pt>
    <dgm:pt modelId="{FDE0142B-9136-4693-A4D6-62BE11B63266}" type="sibTrans" cxnId="{F35D2930-8B26-46DB-8724-66398AD829D5}">
      <dgm:prSet/>
      <dgm:spPr/>
      <dgm:t>
        <a:bodyPr/>
        <a:lstStyle/>
        <a:p>
          <a:endParaRPr lang="en-US"/>
        </a:p>
      </dgm:t>
    </dgm:pt>
    <dgm:pt modelId="{BC77D64A-5C52-4C79-9A3E-005390C1CAB5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951C35C8-3F5B-4310-B9C1-F523C28F9B6C}" type="parTrans" cxnId="{3A56B1AB-9BF1-417A-B2F4-0A60C5C37F8E}">
      <dgm:prSet/>
      <dgm:spPr/>
      <dgm:t>
        <a:bodyPr/>
        <a:lstStyle/>
        <a:p>
          <a:endParaRPr lang="en-US"/>
        </a:p>
      </dgm:t>
    </dgm:pt>
    <dgm:pt modelId="{69268D31-22A2-49B6-8F6D-AB00AE14DDDE}" type="sibTrans" cxnId="{3A56B1AB-9BF1-417A-B2F4-0A60C5C37F8E}">
      <dgm:prSet/>
      <dgm:spPr/>
      <dgm:t>
        <a:bodyPr/>
        <a:lstStyle/>
        <a:p>
          <a:endParaRPr lang="en-US"/>
        </a:p>
      </dgm:t>
    </dgm:pt>
    <dgm:pt modelId="{ECBDFF55-0798-40D5-AAFB-ECE5D5D19A97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883A6DF6-ACB4-4BD8-9B33-90B7A58DE3B3}" type="parTrans" cxnId="{088FC063-B1C7-40F6-AB5E-7DCE0E5B63D7}">
      <dgm:prSet/>
      <dgm:spPr/>
      <dgm:t>
        <a:bodyPr/>
        <a:lstStyle/>
        <a:p>
          <a:endParaRPr lang="en-US"/>
        </a:p>
      </dgm:t>
    </dgm:pt>
    <dgm:pt modelId="{30BFF381-AEFB-43A2-A683-E011D9726C51}" type="sibTrans" cxnId="{088FC063-B1C7-40F6-AB5E-7DCE0E5B63D7}">
      <dgm:prSet/>
      <dgm:spPr/>
      <dgm:t>
        <a:bodyPr/>
        <a:lstStyle/>
        <a:p>
          <a:endParaRPr lang="en-US"/>
        </a:p>
      </dgm:t>
    </dgm:pt>
    <dgm:pt modelId="{BF1BFE6F-12F1-4FCB-88B9-AF55BAC6D30F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1358CA10-397A-4F0A-9E61-8AB2BEDBED41}" type="parTrans" cxnId="{C59443AD-F5AC-4ABB-96CF-43BD971A2F96}">
      <dgm:prSet/>
      <dgm:spPr/>
      <dgm:t>
        <a:bodyPr/>
        <a:lstStyle/>
        <a:p>
          <a:endParaRPr lang="en-US"/>
        </a:p>
      </dgm:t>
    </dgm:pt>
    <dgm:pt modelId="{55272173-F446-4A62-86B7-A51C16300E5E}" type="sibTrans" cxnId="{C59443AD-F5AC-4ABB-96CF-43BD971A2F96}">
      <dgm:prSet/>
      <dgm:spPr/>
      <dgm:t>
        <a:bodyPr/>
        <a:lstStyle/>
        <a:p>
          <a:endParaRPr lang="en-US"/>
        </a:p>
      </dgm:t>
    </dgm:pt>
    <dgm:pt modelId="{C2DA655C-FF05-405D-9ADA-0660C99F7F2F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dirty="0"/>
        </a:p>
      </dgm:t>
    </dgm:pt>
    <dgm:pt modelId="{90746B97-2A27-4A39-8D4D-FDEC9A1B0D90}" type="parTrans" cxnId="{2806DE05-8DB0-4BBC-8F77-269E10D042FB}">
      <dgm:prSet/>
      <dgm:spPr/>
      <dgm:t>
        <a:bodyPr/>
        <a:lstStyle/>
        <a:p>
          <a:endParaRPr lang="en-US"/>
        </a:p>
      </dgm:t>
    </dgm:pt>
    <dgm:pt modelId="{62A00201-6679-48F5-BF0C-BBB5A991561A}" type="sibTrans" cxnId="{2806DE05-8DB0-4BBC-8F77-269E10D042FB}">
      <dgm:prSet/>
      <dgm:spPr/>
      <dgm:t>
        <a:bodyPr/>
        <a:lstStyle/>
        <a:p>
          <a:endParaRPr lang="en-US"/>
        </a:p>
      </dgm:t>
    </dgm:pt>
    <dgm:pt modelId="{B6DA1EDF-6ED1-4266-AB9B-EC09124FF5D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FD3643A-1B89-48C0-BEB0-8CE88158CA6C}" type="parTrans" cxnId="{7D288B9A-3720-4876-9DC7-024541CAE867}">
      <dgm:prSet/>
      <dgm:spPr/>
      <dgm:t>
        <a:bodyPr/>
        <a:lstStyle/>
        <a:p>
          <a:endParaRPr lang="en-US"/>
        </a:p>
      </dgm:t>
    </dgm:pt>
    <dgm:pt modelId="{5F2463F3-BB30-49BB-938F-35E2B03F8ECE}" type="sibTrans" cxnId="{7D288B9A-3720-4876-9DC7-024541CAE867}">
      <dgm:prSet/>
      <dgm:spPr/>
      <dgm:t>
        <a:bodyPr/>
        <a:lstStyle/>
        <a:p>
          <a:endParaRPr lang="en-US"/>
        </a:p>
      </dgm:t>
    </dgm:pt>
    <dgm:pt modelId="{62FA32EF-8A72-48F6-BB96-23F15D2EBF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83CC987-0C94-48D4-B724-682A944FCD3C}" type="parTrans" cxnId="{B78DC71C-79D7-4B9E-A1A9-CB339645F2D5}">
      <dgm:prSet/>
      <dgm:spPr/>
      <dgm:t>
        <a:bodyPr/>
        <a:lstStyle/>
        <a:p>
          <a:endParaRPr lang="en-US"/>
        </a:p>
      </dgm:t>
    </dgm:pt>
    <dgm:pt modelId="{5B997DEC-EC1E-4385-99D1-B584A7323CC7}" type="sibTrans" cxnId="{B78DC71C-79D7-4B9E-A1A9-CB339645F2D5}">
      <dgm:prSet/>
      <dgm:spPr/>
      <dgm:t>
        <a:bodyPr/>
        <a:lstStyle/>
        <a:p>
          <a:endParaRPr lang="en-US"/>
        </a:p>
      </dgm:t>
    </dgm:pt>
    <dgm:pt modelId="{3D675FDE-5C85-45E4-9590-C1D03794E64C}" type="pres">
      <dgm:prSet presAssocID="{EB37C5FE-5322-4FCF-B835-0E05E5AAD74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484A88-A28D-4E0E-8A92-4C7494DE3BD0}" type="pres">
      <dgm:prSet presAssocID="{5DDE86BA-D0F8-4A1E-8290-36205E4E42AD}" presName="compositeNode" presStyleCnt="0">
        <dgm:presLayoutVars>
          <dgm:bulletEnabled val="1"/>
        </dgm:presLayoutVars>
      </dgm:prSet>
      <dgm:spPr/>
    </dgm:pt>
    <dgm:pt modelId="{2553FCDC-776C-4857-8F51-D86C2EF6526A}" type="pres">
      <dgm:prSet presAssocID="{5DDE86BA-D0F8-4A1E-8290-36205E4E42AD}" presName="image" presStyleLbl="fgImgPlace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55EFC0B2-37EE-47CA-B8D0-E48A0C5F64D9}" type="pres">
      <dgm:prSet presAssocID="{5DDE86BA-D0F8-4A1E-8290-36205E4E42AD}" presName="childNode" presStyleLbl="node1" presStyleIdx="0" presStyleCnt="3" custScaleX="115586" custScaleY="112536" custLinFactNeighborX="1847" custLinFactNeighborY="-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FC78F-9B54-4EE6-AD06-319A80E5FC7B}" type="pres">
      <dgm:prSet presAssocID="{5DDE86BA-D0F8-4A1E-8290-36205E4E42A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9FEC-2A91-463A-9238-D8886FD13677}" type="pres">
      <dgm:prSet presAssocID="{72DF5CF3-C0C5-40F6-BBD4-535F6ECFC786}" presName="sibTrans" presStyleCnt="0"/>
      <dgm:spPr/>
    </dgm:pt>
    <dgm:pt modelId="{13FBA9AE-7C0E-4BF0-BA57-E9BCAF05874E}" type="pres">
      <dgm:prSet presAssocID="{CF3C7B9E-3C78-4A88-BD9A-0039349087AE}" presName="compositeNode" presStyleCnt="0">
        <dgm:presLayoutVars>
          <dgm:bulletEnabled val="1"/>
        </dgm:presLayoutVars>
      </dgm:prSet>
      <dgm:spPr/>
    </dgm:pt>
    <dgm:pt modelId="{4AF595E5-D1F1-479D-A099-5969C6692BC7}" type="pres">
      <dgm:prSet presAssocID="{CF3C7B9E-3C78-4A88-BD9A-0039349087AE}" presName="image" presStyleLbl="fgImgPlace1" presStyleIdx="1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24174A56-65AD-424B-B9B3-2773401E27CE}" type="pres">
      <dgm:prSet presAssocID="{CF3C7B9E-3C78-4A88-BD9A-0039349087AE}" presName="childNode" presStyleLbl="node1" presStyleIdx="1" presStyleCnt="3" custScaleX="116254" custScaleY="113491" custLinFactNeighborX="1285" custLinFactNeighborY="-1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306E1-2C4E-425F-BF0F-C96C1CC34EB2}" type="pres">
      <dgm:prSet presAssocID="{CF3C7B9E-3C78-4A88-BD9A-0039349087A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55C63-C6B0-4BC5-BF49-439B8439AF21}" type="pres">
      <dgm:prSet presAssocID="{F6E862BB-B7BD-4693-A3EA-2909BF5D3324}" presName="sibTrans" presStyleCnt="0"/>
      <dgm:spPr/>
    </dgm:pt>
    <dgm:pt modelId="{331B11A0-D361-4270-A2CC-DE44304B23E6}" type="pres">
      <dgm:prSet presAssocID="{83BBE372-1A6C-436A-B3D3-202B8345F0F7}" presName="compositeNode" presStyleCnt="0">
        <dgm:presLayoutVars>
          <dgm:bulletEnabled val="1"/>
        </dgm:presLayoutVars>
      </dgm:prSet>
      <dgm:spPr/>
    </dgm:pt>
    <dgm:pt modelId="{8F43CBEA-B3E9-4B3B-A337-166F097CD610}" type="pres">
      <dgm:prSet presAssocID="{83BBE372-1A6C-436A-B3D3-202B8345F0F7}" presName="image" presStyleLbl="fgImgPlac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/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673A8F9D-38CF-4B86-9D3C-2BE53D603269}" type="pres">
      <dgm:prSet presAssocID="{83BBE372-1A6C-436A-B3D3-202B8345F0F7}" presName="childNode" presStyleLbl="node1" presStyleIdx="2" presStyleCnt="3" custScaleX="112154" custScaleY="11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39D64-65BC-4791-9A38-02414391AAAF}" type="pres">
      <dgm:prSet presAssocID="{83BBE372-1A6C-436A-B3D3-202B8345F0F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FC063-B1C7-40F6-AB5E-7DCE0E5B63D7}" srcId="{5DDE86BA-D0F8-4A1E-8290-36205E4E42AD}" destId="{ECBDFF55-0798-40D5-AAFB-ECE5D5D19A97}" srcOrd="7" destOrd="0" parTransId="{883A6DF6-ACB4-4BD8-9B33-90B7A58DE3B3}" sibTransId="{30BFF381-AEFB-43A2-A683-E011D9726C51}"/>
    <dgm:cxn modelId="{7A722070-17EC-48E9-8D7B-C859B68EC0AB}" srcId="{5DDE86BA-D0F8-4A1E-8290-36205E4E42AD}" destId="{70221E15-B6BE-472B-922D-D992EECDB0FF}" srcOrd="3" destOrd="0" parTransId="{0121FD26-D490-45DA-98D1-BBE291738C79}" sibTransId="{D8C9BF02-250B-423D-9A74-1E5CD650263A}"/>
    <dgm:cxn modelId="{7B14F63F-DD97-4281-949B-A9D320508EF6}" type="presOf" srcId="{5DDE86BA-D0F8-4A1E-8290-36205E4E42AD}" destId="{A8CFC78F-9B54-4EE6-AD06-319A80E5FC7B}" srcOrd="0" destOrd="0" presId="urn:microsoft.com/office/officeart/2005/8/layout/hList2"/>
    <dgm:cxn modelId="{F6AAE1FE-17C9-4C9E-A80C-2AA6B52EA0C4}" type="presOf" srcId="{42DBECF2-AF63-4642-A129-70919D0528B4}" destId="{55EFC0B2-37EE-47CA-B8D0-E48A0C5F64D9}" srcOrd="0" destOrd="5" presId="urn:microsoft.com/office/officeart/2005/8/layout/hList2"/>
    <dgm:cxn modelId="{4C2D0880-6E77-470C-95AA-12DED02078BC}" srcId="{5DDE86BA-D0F8-4A1E-8290-36205E4E42AD}" destId="{F5F70A43-4E61-4954-A3A6-10500759DB4B}" srcOrd="10" destOrd="0" parTransId="{17D8E9EA-B336-4B14-8A12-7010DEB8C4EE}" sibTransId="{1AD2ED32-D1B7-4003-A537-F48683421394}"/>
    <dgm:cxn modelId="{520C0302-8306-4307-BABB-EE6D61C416C1}" type="presOf" srcId="{B6DA1EDF-6ED1-4266-AB9B-EC09124FF5D6}" destId="{673A8F9D-38CF-4B86-9D3C-2BE53D603269}" srcOrd="0" destOrd="1" presId="urn:microsoft.com/office/officeart/2005/8/layout/hList2"/>
    <dgm:cxn modelId="{7D288B9A-3720-4876-9DC7-024541CAE867}" srcId="{83BBE372-1A6C-436A-B3D3-202B8345F0F7}" destId="{B6DA1EDF-6ED1-4266-AB9B-EC09124FF5D6}" srcOrd="1" destOrd="0" parTransId="{2FD3643A-1B89-48C0-BEB0-8CE88158CA6C}" sibTransId="{5F2463F3-BB30-49BB-938F-35E2B03F8ECE}"/>
    <dgm:cxn modelId="{B42E82C7-4EA2-46F3-8B41-200D67DB0FD9}" type="presOf" srcId="{75ACF011-0B84-44B9-8A63-C9DD875A4E52}" destId="{24174A56-65AD-424B-B9B3-2773401E27CE}" srcOrd="0" destOrd="0" presId="urn:microsoft.com/office/officeart/2005/8/layout/hList2"/>
    <dgm:cxn modelId="{38A175D9-54DF-491E-BF7E-3120F62F2FE9}" srcId="{5DDE86BA-D0F8-4A1E-8290-36205E4E42AD}" destId="{832F33BD-80FE-4542-BBF7-B4FD6518BBAE}" srcOrd="2" destOrd="0" parTransId="{0C4247E4-1185-4F81-9401-707AD0FC8B02}" sibTransId="{EB6EDD60-FDA6-43E3-864B-F50124D0F3A9}"/>
    <dgm:cxn modelId="{94812582-FB7D-42BE-8A3C-FA44BCF2F156}" type="presOf" srcId="{84D611B8-A13D-48FF-BB1C-B6B7CC7BE775}" destId="{673A8F9D-38CF-4B86-9D3C-2BE53D603269}" srcOrd="0" destOrd="0" presId="urn:microsoft.com/office/officeart/2005/8/layout/hList2"/>
    <dgm:cxn modelId="{6BF0AB60-EEFC-4BEF-A30E-99ED8958F422}" srcId="{83BBE372-1A6C-436A-B3D3-202B8345F0F7}" destId="{84D611B8-A13D-48FF-BB1C-B6B7CC7BE775}" srcOrd="0" destOrd="0" parTransId="{016779FA-7DAD-4794-A3FC-5F88433A051A}" sibTransId="{AD46DBF2-E334-4EAB-93AA-F92DEFE06A21}"/>
    <dgm:cxn modelId="{0CE836AA-3C86-4A33-8EF5-C75AD1C6B902}" type="presOf" srcId="{83BBE372-1A6C-436A-B3D3-202B8345F0F7}" destId="{37E39D64-65BC-4791-9A38-02414391AAAF}" srcOrd="0" destOrd="0" presId="urn:microsoft.com/office/officeart/2005/8/layout/hList2"/>
    <dgm:cxn modelId="{A41C99BF-AB63-4B18-8889-FBDEA680AD9F}" type="presOf" srcId="{EB37C5FE-5322-4FCF-B835-0E05E5AAD742}" destId="{3D675FDE-5C85-45E4-9590-C1D03794E64C}" srcOrd="0" destOrd="0" presId="urn:microsoft.com/office/officeart/2005/8/layout/hList2"/>
    <dgm:cxn modelId="{18091F1B-44D0-4C87-8108-2F4687D10B8F}" type="presOf" srcId="{62FA32EF-8A72-48F6-BB96-23F15D2EBF05}" destId="{673A8F9D-38CF-4B86-9D3C-2BE53D603269}" srcOrd="0" destOrd="2" presId="urn:microsoft.com/office/officeart/2005/8/layout/hList2"/>
    <dgm:cxn modelId="{2E04CEEC-0357-40CB-A7CC-11FA8698662D}" srcId="{EB37C5FE-5322-4FCF-B835-0E05E5AAD742}" destId="{5DDE86BA-D0F8-4A1E-8290-36205E4E42AD}" srcOrd="0" destOrd="0" parTransId="{69FD7DD5-FADA-4B6A-8CC0-0BD3CA3C4483}" sibTransId="{72DF5CF3-C0C5-40F6-BBD4-535F6ECFC786}"/>
    <dgm:cxn modelId="{B02AE680-75EA-4176-AEFA-7BFF2AA6D4B3}" type="presOf" srcId="{DA42CE09-EC9C-432D-B3CB-24E29B73E6B2}" destId="{55EFC0B2-37EE-47CA-B8D0-E48A0C5F64D9}" srcOrd="0" destOrd="0" presId="urn:microsoft.com/office/officeart/2005/8/layout/hList2"/>
    <dgm:cxn modelId="{4215F2DE-DE81-49A8-A0A3-5CB256BA4BC8}" type="presOf" srcId="{BC77D64A-5C52-4C79-9A3E-005390C1CAB5}" destId="{55EFC0B2-37EE-47CA-B8D0-E48A0C5F64D9}" srcOrd="0" destOrd="6" presId="urn:microsoft.com/office/officeart/2005/8/layout/hList2"/>
    <dgm:cxn modelId="{82CD7651-9179-476F-9008-C457F9D0A0F3}" srcId="{EB37C5FE-5322-4FCF-B835-0E05E5AAD742}" destId="{83BBE372-1A6C-436A-B3D3-202B8345F0F7}" srcOrd="2" destOrd="0" parTransId="{DBD7B2E6-E3B5-4FCD-93B2-40D8132AC9C5}" sibTransId="{BCF311EC-CE1D-4E18-985F-FB5C6D609D16}"/>
    <dgm:cxn modelId="{3A56B1AB-9BF1-417A-B2F4-0A60C5C37F8E}" srcId="{5DDE86BA-D0F8-4A1E-8290-36205E4E42AD}" destId="{BC77D64A-5C52-4C79-9A3E-005390C1CAB5}" srcOrd="6" destOrd="0" parTransId="{951C35C8-3F5B-4310-B9C1-F523C28F9B6C}" sibTransId="{69268D31-22A2-49B6-8F6D-AB00AE14DDDE}"/>
    <dgm:cxn modelId="{AB42E3D0-DC83-4B3D-A5DC-FD7EB2FE45AB}" type="presOf" srcId="{C2DA655C-FF05-405D-9ADA-0660C99F7F2F}" destId="{55EFC0B2-37EE-47CA-B8D0-E48A0C5F64D9}" srcOrd="0" destOrd="9" presId="urn:microsoft.com/office/officeart/2005/8/layout/hList2"/>
    <dgm:cxn modelId="{F35D2930-8B26-46DB-8724-66398AD829D5}" srcId="{5DDE86BA-D0F8-4A1E-8290-36205E4E42AD}" destId="{42DBECF2-AF63-4642-A129-70919D0528B4}" srcOrd="5" destOrd="0" parTransId="{1260E7F0-0A47-42FF-B2B8-DF98117D0206}" sibTransId="{FDE0142B-9136-4693-A4D6-62BE11B63266}"/>
    <dgm:cxn modelId="{51768FE4-798F-4FA3-9C0F-1D61D52E7266}" type="presOf" srcId="{F5F70A43-4E61-4954-A3A6-10500759DB4B}" destId="{55EFC0B2-37EE-47CA-B8D0-E48A0C5F64D9}" srcOrd="0" destOrd="10" presId="urn:microsoft.com/office/officeart/2005/8/layout/hList2"/>
    <dgm:cxn modelId="{0FC59FED-45CF-45AB-AF5C-622FEAE86B98}" type="presOf" srcId="{BF1BFE6F-12F1-4FCB-88B9-AF55BAC6D30F}" destId="{55EFC0B2-37EE-47CA-B8D0-E48A0C5F64D9}" srcOrd="0" destOrd="8" presId="urn:microsoft.com/office/officeart/2005/8/layout/hList2"/>
    <dgm:cxn modelId="{B78DC71C-79D7-4B9E-A1A9-CB339645F2D5}" srcId="{B6DA1EDF-6ED1-4266-AB9B-EC09124FF5D6}" destId="{62FA32EF-8A72-48F6-BB96-23F15D2EBF05}" srcOrd="0" destOrd="0" parTransId="{783CC987-0C94-48D4-B724-682A944FCD3C}" sibTransId="{5B997DEC-EC1E-4385-99D1-B584A7323CC7}"/>
    <dgm:cxn modelId="{A899FF02-176D-4312-BE8B-C033C276BBCE}" type="presOf" srcId="{832F33BD-80FE-4542-BBF7-B4FD6518BBAE}" destId="{55EFC0B2-37EE-47CA-B8D0-E48A0C5F64D9}" srcOrd="0" destOrd="2" presId="urn:microsoft.com/office/officeart/2005/8/layout/hList2"/>
    <dgm:cxn modelId="{542E421A-0328-4DF4-A037-944304E78543}" type="presOf" srcId="{ECBDFF55-0798-40D5-AAFB-ECE5D5D19A97}" destId="{55EFC0B2-37EE-47CA-B8D0-E48A0C5F64D9}" srcOrd="0" destOrd="7" presId="urn:microsoft.com/office/officeart/2005/8/layout/hList2"/>
    <dgm:cxn modelId="{3578E65D-6075-487E-8C0D-7EF76FF803A7}" type="presOf" srcId="{70221E15-B6BE-472B-922D-D992EECDB0FF}" destId="{55EFC0B2-37EE-47CA-B8D0-E48A0C5F64D9}" srcOrd="0" destOrd="3" presId="urn:microsoft.com/office/officeart/2005/8/layout/hList2"/>
    <dgm:cxn modelId="{CCB41A1B-B4F0-444E-8A5E-765E07C2BA44}" type="presOf" srcId="{CF3C7B9E-3C78-4A88-BD9A-0039349087AE}" destId="{20A306E1-2C4E-425F-BF0F-C96C1CC34EB2}" srcOrd="0" destOrd="0" presId="urn:microsoft.com/office/officeart/2005/8/layout/hList2"/>
    <dgm:cxn modelId="{A75D5CAE-5B37-4B30-A2EC-2FDE1E7D56B7}" srcId="{CF3C7B9E-3C78-4A88-BD9A-0039349087AE}" destId="{75ACF011-0B84-44B9-8A63-C9DD875A4E52}" srcOrd="0" destOrd="0" parTransId="{53B03B96-6703-41D6-AC76-C9F807CB4FB6}" sibTransId="{E3BCD1A8-6779-4052-A483-1935EEE7642D}"/>
    <dgm:cxn modelId="{D98CD9FD-1F27-4171-A0EA-BBBF69223DD9}" type="presOf" srcId="{67374E97-6429-49D7-9F2F-0A8070BFD635}" destId="{55EFC0B2-37EE-47CA-B8D0-E48A0C5F64D9}" srcOrd="0" destOrd="1" presId="urn:microsoft.com/office/officeart/2005/8/layout/hList2"/>
    <dgm:cxn modelId="{2806DE05-8DB0-4BBC-8F77-269E10D042FB}" srcId="{5DDE86BA-D0F8-4A1E-8290-36205E4E42AD}" destId="{C2DA655C-FF05-405D-9ADA-0660C99F7F2F}" srcOrd="9" destOrd="0" parTransId="{90746B97-2A27-4A39-8D4D-FDEC9A1B0D90}" sibTransId="{62A00201-6679-48F5-BF0C-BBB5A991561A}"/>
    <dgm:cxn modelId="{CC838BCF-7896-4A48-9B5B-912BFD9EB50E}" srcId="{5DDE86BA-D0F8-4A1E-8290-36205E4E42AD}" destId="{67374E97-6429-49D7-9F2F-0A8070BFD635}" srcOrd="1" destOrd="0" parTransId="{0EAA28D0-5B16-4FA3-8F54-E4CCDA1BB0D8}" sibTransId="{9FA68A86-546C-4415-BBCC-7C0D9E527DCC}"/>
    <dgm:cxn modelId="{B613C587-1A5B-4303-929B-6564BA0CF61D}" srcId="{5DDE86BA-D0F8-4A1E-8290-36205E4E42AD}" destId="{DA42CE09-EC9C-432D-B3CB-24E29B73E6B2}" srcOrd="0" destOrd="0" parTransId="{F11DE729-094C-40CE-903D-3A777F1518C3}" sibTransId="{916C4E67-529F-4BB0-AC91-A05EF96BAD97}"/>
    <dgm:cxn modelId="{6BACC733-07F6-4CC6-91A5-B78AF2A7F993}" type="presOf" srcId="{E1CFC981-F7CE-45B2-99FE-D29D4328F68B}" destId="{55EFC0B2-37EE-47CA-B8D0-E48A0C5F64D9}" srcOrd="0" destOrd="4" presId="urn:microsoft.com/office/officeart/2005/8/layout/hList2"/>
    <dgm:cxn modelId="{C59443AD-F5AC-4ABB-96CF-43BD971A2F96}" srcId="{5DDE86BA-D0F8-4A1E-8290-36205E4E42AD}" destId="{BF1BFE6F-12F1-4FCB-88B9-AF55BAC6D30F}" srcOrd="8" destOrd="0" parTransId="{1358CA10-397A-4F0A-9E61-8AB2BEDBED41}" sibTransId="{55272173-F446-4A62-86B7-A51C16300E5E}"/>
    <dgm:cxn modelId="{6B04D27E-6A20-4CB0-A7FD-FA692F3C9302}" srcId="{EB37C5FE-5322-4FCF-B835-0E05E5AAD742}" destId="{CF3C7B9E-3C78-4A88-BD9A-0039349087AE}" srcOrd="1" destOrd="0" parTransId="{7772634D-9291-4BDB-B71D-5C900BDF5473}" sibTransId="{F6E862BB-B7BD-4693-A3EA-2909BF5D3324}"/>
    <dgm:cxn modelId="{677C512A-0336-4FA2-A84D-0414C01F2587}" srcId="{5DDE86BA-D0F8-4A1E-8290-36205E4E42AD}" destId="{E1CFC981-F7CE-45B2-99FE-D29D4328F68B}" srcOrd="4" destOrd="0" parTransId="{D559A24A-5580-41CE-90D9-EB0A9DC50AB0}" sibTransId="{D320834B-78D4-4BE3-B2CF-B32C0B714D06}"/>
    <dgm:cxn modelId="{3DB9AA01-C588-4800-93CF-9960378295BE}" type="presParOf" srcId="{3D675FDE-5C85-45E4-9590-C1D03794E64C}" destId="{0D484A88-A28D-4E0E-8A92-4C7494DE3BD0}" srcOrd="0" destOrd="0" presId="urn:microsoft.com/office/officeart/2005/8/layout/hList2"/>
    <dgm:cxn modelId="{1904C692-08C6-47A0-8BCA-70C7A7C6A301}" type="presParOf" srcId="{0D484A88-A28D-4E0E-8A92-4C7494DE3BD0}" destId="{2553FCDC-776C-4857-8F51-D86C2EF6526A}" srcOrd="0" destOrd="0" presId="urn:microsoft.com/office/officeart/2005/8/layout/hList2"/>
    <dgm:cxn modelId="{D9911EE0-5B93-4065-9C6B-551EF5C6E113}" type="presParOf" srcId="{0D484A88-A28D-4E0E-8A92-4C7494DE3BD0}" destId="{55EFC0B2-37EE-47CA-B8D0-E48A0C5F64D9}" srcOrd="1" destOrd="0" presId="urn:microsoft.com/office/officeart/2005/8/layout/hList2"/>
    <dgm:cxn modelId="{72DEB3FF-808D-4E0C-A9EC-211A099624C8}" type="presParOf" srcId="{0D484A88-A28D-4E0E-8A92-4C7494DE3BD0}" destId="{A8CFC78F-9B54-4EE6-AD06-319A80E5FC7B}" srcOrd="2" destOrd="0" presId="urn:microsoft.com/office/officeart/2005/8/layout/hList2"/>
    <dgm:cxn modelId="{6A69666B-02BC-4FCD-B553-F30DD86291DB}" type="presParOf" srcId="{3D675FDE-5C85-45E4-9590-C1D03794E64C}" destId="{A4219FEC-2A91-463A-9238-D8886FD13677}" srcOrd="1" destOrd="0" presId="urn:microsoft.com/office/officeart/2005/8/layout/hList2"/>
    <dgm:cxn modelId="{2A9B5856-63AC-4254-B02B-1ADF7A94D33A}" type="presParOf" srcId="{3D675FDE-5C85-45E4-9590-C1D03794E64C}" destId="{13FBA9AE-7C0E-4BF0-BA57-E9BCAF05874E}" srcOrd="2" destOrd="0" presId="urn:microsoft.com/office/officeart/2005/8/layout/hList2"/>
    <dgm:cxn modelId="{095BD392-BC83-4593-BD1E-A880063B9316}" type="presParOf" srcId="{13FBA9AE-7C0E-4BF0-BA57-E9BCAF05874E}" destId="{4AF595E5-D1F1-479D-A099-5969C6692BC7}" srcOrd="0" destOrd="0" presId="urn:microsoft.com/office/officeart/2005/8/layout/hList2"/>
    <dgm:cxn modelId="{6BC64619-23E6-483D-8A19-83B644874A0A}" type="presParOf" srcId="{13FBA9AE-7C0E-4BF0-BA57-E9BCAF05874E}" destId="{24174A56-65AD-424B-B9B3-2773401E27CE}" srcOrd="1" destOrd="0" presId="urn:microsoft.com/office/officeart/2005/8/layout/hList2"/>
    <dgm:cxn modelId="{DFA4D366-E8D6-4AB0-A60D-5CED2EB77FA0}" type="presParOf" srcId="{13FBA9AE-7C0E-4BF0-BA57-E9BCAF05874E}" destId="{20A306E1-2C4E-425F-BF0F-C96C1CC34EB2}" srcOrd="2" destOrd="0" presId="urn:microsoft.com/office/officeart/2005/8/layout/hList2"/>
    <dgm:cxn modelId="{B718151F-1776-4398-A7C0-DC13506737C1}" type="presParOf" srcId="{3D675FDE-5C85-45E4-9590-C1D03794E64C}" destId="{D4355C63-C6B0-4BC5-BF49-439B8439AF21}" srcOrd="3" destOrd="0" presId="urn:microsoft.com/office/officeart/2005/8/layout/hList2"/>
    <dgm:cxn modelId="{F51B03B7-CEF4-4662-9B9F-17DBDAEC4812}" type="presParOf" srcId="{3D675FDE-5C85-45E4-9590-C1D03794E64C}" destId="{331B11A0-D361-4270-A2CC-DE44304B23E6}" srcOrd="4" destOrd="0" presId="urn:microsoft.com/office/officeart/2005/8/layout/hList2"/>
    <dgm:cxn modelId="{2AADE22C-A078-4A02-AC15-F928F0875A41}" type="presParOf" srcId="{331B11A0-D361-4270-A2CC-DE44304B23E6}" destId="{8F43CBEA-B3E9-4B3B-A337-166F097CD610}" srcOrd="0" destOrd="0" presId="urn:microsoft.com/office/officeart/2005/8/layout/hList2"/>
    <dgm:cxn modelId="{D6EBD7C0-F51A-43A8-917A-82D94C69683F}" type="presParOf" srcId="{331B11A0-D361-4270-A2CC-DE44304B23E6}" destId="{673A8F9D-38CF-4B86-9D3C-2BE53D603269}" srcOrd="1" destOrd="0" presId="urn:microsoft.com/office/officeart/2005/8/layout/hList2"/>
    <dgm:cxn modelId="{FAE59988-004B-412C-B06E-CB95AB420F5A}" type="presParOf" srcId="{331B11A0-D361-4270-A2CC-DE44304B23E6}" destId="{37E39D64-65BC-4791-9A38-02414391AAA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2F6C4-9F60-4524-9B54-EB5DEC562D2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E47EB-52A0-434F-B0AE-978453A9C03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SIGNIFICANCE </a:t>
          </a:r>
          <a:r>
            <a:rPr lang="en-US" sz="3600" b="1" cap="none" spc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OF THE STUDY</a:t>
          </a:r>
          <a:endParaRPr lang="en-US" sz="3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719BFCA-BE13-4715-8C00-C0ADDCD7734C}" type="parTrans" cxnId="{0D3B15BB-281F-4EE9-B96D-606556B72579}">
      <dgm:prSet/>
      <dgm:spPr/>
      <dgm:t>
        <a:bodyPr/>
        <a:lstStyle/>
        <a:p>
          <a:endParaRPr lang="en-US"/>
        </a:p>
      </dgm:t>
    </dgm:pt>
    <dgm:pt modelId="{5E32A402-FB79-4887-94F6-32C5D4D6D938}" type="sibTrans" cxnId="{0D3B15BB-281F-4EE9-B96D-606556B72579}">
      <dgm:prSet/>
      <dgm:spPr/>
      <dgm:t>
        <a:bodyPr/>
        <a:lstStyle/>
        <a:p>
          <a:endParaRPr lang="en-US"/>
        </a:p>
      </dgm:t>
    </dgm:pt>
    <dgm:pt modelId="{07B014D3-8DDF-4047-825E-67343197BCDE}">
      <dgm:prSet phldrT="[Text]"/>
      <dgm:spPr/>
      <dgm:t>
        <a:bodyPr/>
        <a:lstStyle/>
        <a:p>
          <a:r>
            <a:rPr lang="en-US" dirty="0" smtClean="0"/>
            <a:t>This could provide insights on providing astronauts more flavorful meals.</a:t>
          </a:r>
        </a:p>
        <a:p>
          <a:endParaRPr lang="en-US" dirty="0"/>
        </a:p>
      </dgm:t>
    </dgm:pt>
    <dgm:pt modelId="{13EFC08C-AD9E-475C-BD66-84B5E4EF8820}" type="parTrans" cxnId="{46CD67B8-C352-4B8F-805F-A438E1BE07EE}">
      <dgm:prSet/>
      <dgm:spPr/>
      <dgm:t>
        <a:bodyPr/>
        <a:lstStyle/>
        <a:p>
          <a:endParaRPr lang="en-US"/>
        </a:p>
      </dgm:t>
    </dgm:pt>
    <dgm:pt modelId="{2587C5A0-2FE2-4E6B-9EE5-E436114D3D91}" type="sibTrans" cxnId="{46CD67B8-C352-4B8F-805F-A438E1BE07EE}">
      <dgm:prSet/>
      <dgm:spPr/>
      <dgm:t>
        <a:bodyPr/>
        <a:lstStyle/>
        <a:p>
          <a:endParaRPr lang="en-US"/>
        </a:p>
      </dgm:t>
    </dgm:pt>
    <dgm:pt modelId="{2ADB0E6D-CD71-4FC1-AA9B-0A289437000F}">
      <dgm:prSet phldrT="[Text]"/>
      <dgm:spPr/>
      <dgm:t>
        <a:bodyPr/>
        <a:lstStyle/>
        <a:p>
          <a:r>
            <a:rPr lang="en-US" dirty="0" smtClean="0"/>
            <a:t>Exposure to microgravity could also have an effect on how </a:t>
          </a:r>
          <a:r>
            <a:rPr lang="en-US" dirty="0" err="1" smtClean="0"/>
            <a:t>capsacidoids</a:t>
          </a:r>
          <a:r>
            <a:rPr lang="en-US" dirty="0" smtClean="0"/>
            <a:t> bind with pain receptors. </a:t>
          </a:r>
          <a:endParaRPr lang="en-US" dirty="0"/>
        </a:p>
      </dgm:t>
    </dgm:pt>
    <dgm:pt modelId="{36739DAB-9D13-4B8B-993F-EB5DF252F60B}" type="parTrans" cxnId="{F319F2FC-71E4-4469-AB55-FD98BAE3733E}">
      <dgm:prSet/>
      <dgm:spPr/>
      <dgm:t>
        <a:bodyPr/>
        <a:lstStyle/>
        <a:p>
          <a:endParaRPr lang="en-US"/>
        </a:p>
      </dgm:t>
    </dgm:pt>
    <dgm:pt modelId="{5AEFB2D6-64E8-4107-B75F-D95AFAECE054}" type="sibTrans" cxnId="{F319F2FC-71E4-4469-AB55-FD98BAE3733E}">
      <dgm:prSet/>
      <dgm:spPr/>
      <dgm:t>
        <a:bodyPr/>
        <a:lstStyle/>
        <a:p>
          <a:endParaRPr lang="en-US"/>
        </a:p>
      </dgm:t>
    </dgm:pt>
    <dgm:pt modelId="{F39E33B9-E32E-4014-A5DB-35E7E1BF04AF}">
      <dgm:prSet phldrT="[Text]" phldr="1"/>
      <dgm:spPr/>
      <dgm:t>
        <a:bodyPr/>
        <a:lstStyle/>
        <a:p>
          <a:endParaRPr lang="en-US"/>
        </a:p>
      </dgm:t>
    </dgm:pt>
    <dgm:pt modelId="{3994A6F5-8520-4F4B-898C-EB449AE77D89}" type="parTrans" cxnId="{0459658A-8EF7-4FCF-99F2-AD547510D105}">
      <dgm:prSet/>
      <dgm:spPr/>
      <dgm:t>
        <a:bodyPr/>
        <a:lstStyle/>
        <a:p>
          <a:endParaRPr lang="en-US"/>
        </a:p>
      </dgm:t>
    </dgm:pt>
    <dgm:pt modelId="{FCCB2E35-1989-43F2-B545-AA5BBE327A00}" type="sibTrans" cxnId="{0459658A-8EF7-4FCF-99F2-AD547510D105}">
      <dgm:prSet/>
      <dgm:spPr/>
      <dgm:t>
        <a:bodyPr/>
        <a:lstStyle/>
        <a:p>
          <a:endParaRPr lang="en-US"/>
        </a:p>
      </dgm:t>
    </dgm:pt>
    <dgm:pt modelId="{6854E0A2-E9C1-4665-B80C-EADFBFFFC17C}">
      <dgm:prSet phldrT="[Text]" phldr="1"/>
      <dgm:spPr/>
      <dgm:t>
        <a:bodyPr/>
        <a:lstStyle/>
        <a:p>
          <a:endParaRPr lang="en-US"/>
        </a:p>
      </dgm:t>
    </dgm:pt>
    <dgm:pt modelId="{133C7F67-A523-42E6-BEA5-465DB0BADFB2}" type="parTrans" cxnId="{D1E02A06-322E-422F-887A-509ACF44BB44}">
      <dgm:prSet/>
      <dgm:spPr/>
      <dgm:t>
        <a:bodyPr/>
        <a:lstStyle/>
        <a:p>
          <a:endParaRPr lang="en-US"/>
        </a:p>
      </dgm:t>
    </dgm:pt>
    <dgm:pt modelId="{D9C50DB3-36E1-4A9A-BC3D-3BE7401769D4}" type="sibTrans" cxnId="{D1E02A06-322E-422F-887A-509ACF44BB44}">
      <dgm:prSet/>
      <dgm:spPr/>
      <dgm:t>
        <a:bodyPr/>
        <a:lstStyle/>
        <a:p>
          <a:endParaRPr lang="en-US"/>
        </a:p>
      </dgm:t>
    </dgm:pt>
    <dgm:pt modelId="{AB1BBCC8-AC09-4589-8AD3-968C7BEF10D6}">
      <dgm:prSet/>
      <dgm:spPr/>
      <dgm:t>
        <a:bodyPr/>
        <a:lstStyle/>
        <a:p>
          <a:endParaRPr lang="en-US"/>
        </a:p>
      </dgm:t>
    </dgm:pt>
    <dgm:pt modelId="{C293C186-4F89-40FB-A277-B7DF935862E3}" type="parTrans" cxnId="{09AC16C8-F4AF-41F5-AF40-54CA94DD3B16}">
      <dgm:prSet/>
      <dgm:spPr/>
      <dgm:t>
        <a:bodyPr/>
        <a:lstStyle/>
        <a:p>
          <a:endParaRPr lang="en-US"/>
        </a:p>
      </dgm:t>
    </dgm:pt>
    <dgm:pt modelId="{CFD6EA16-6015-4E61-9EAC-ED117B0F9528}" type="sibTrans" cxnId="{09AC16C8-F4AF-41F5-AF40-54CA94DD3B16}">
      <dgm:prSet/>
      <dgm:spPr/>
      <dgm:t>
        <a:bodyPr/>
        <a:lstStyle/>
        <a:p>
          <a:endParaRPr lang="en-US"/>
        </a:p>
      </dgm:t>
    </dgm:pt>
    <dgm:pt modelId="{8B8BF798-857A-4782-810B-D9F03F428E87}">
      <dgm:prSet/>
      <dgm:spPr/>
      <dgm:t>
        <a:bodyPr/>
        <a:lstStyle/>
        <a:p>
          <a:r>
            <a:rPr lang="en-US" dirty="0" smtClean="0"/>
            <a:t>This could lead to future studies on the effect of chili in inhibiting the growth of bacteria.</a:t>
          </a:r>
        </a:p>
        <a:p>
          <a:endParaRPr lang="en-US" dirty="0"/>
        </a:p>
      </dgm:t>
    </dgm:pt>
    <dgm:pt modelId="{EF3BB89E-3810-4B07-8D76-D0BC1AF6ECCA}" type="parTrans" cxnId="{23B56533-4C76-4A6E-9DC4-CAFE787422C8}">
      <dgm:prSet/>
      <dgm:spPr/>
      <dgm:t>
        <a:bodyPr/>
        <a:lstStyle/>
        <a:p>
          <a:endParaRPr lang="en-US"/>
        </a:p>
      </dgm:t>
    </dgm:pt>
    <dgm:pt modelId="{05FEBB39-32A0-4926-8E05-522CD4973498}" type="sibTrans" cxnId="{23B56533-4C76-4A6E-9DC4-CAFE787422C8}">
      <dgm:prSet/>
      <dgm:spPr/>
      <dgm:t>
        <a:bodyPr/>
        <a:lstStyle/>
        <a:p>
          <a:endParaRPr lang="en-US"/>
        </a:p>
      </dgm:t>
    </dgm:pt>
    <dgm:pt modelId="{CF6FBA04-83C8-4320-B981-9BC249705E2F}">
      <dgm:prSet/>
      <dgm:spPr/>
      <dgm:t>
        <a:bodyPr/>
        <a:lstStyle/>
        <a:p>
          <a:r>
            <a:rPr lang="en-US" smtClean="0"/>
            <a:t>This experiment could lead to further studies on developing drugs from chemical compounds found in chili due to its effect on our brain.   </a:t>
          </a:r>
          <a:endParaRPr lang="en-US"/>
        </a:p>
      </dgm:t>
    </dgm:pt>
    <dgm:pt modelId="{79B42328-266F-4973-965D-33484A1894D9}" type="parTrans" cxnId="{EA14D3BE-1CAC-4C9E-A958-E2CA5533032E}">
      <dgm:prSet/>
      <dgm:spPr/>
      <dgm:t>
        <a:bodyPr/>
        <a:lstStyle/>
        <a:p>
          <a:endParaRPr lang="en-US"/>
        </a:p>
      </dgm:t>
    </dgm:pt>
    <dgm:pt modelId="{51F39AB5-D789-4328-AD34-F8370010672D}" type="sibTrans" cxnId="{EA14D3BE-1CAC-4C9E-A958-E2CA5533032E}">
      <dgm:prSet/>
      <dgm:spPr/>
      <dgm:t>
        <a:bodyPr/>
        <a:lstStyle/>
        <a:p>
          <a:endParaRPr lang="en-US"/>
        </a:p>
      </dgm:t>
    </dgm:pt>
    <dgm:pt modelId="{B4A79A46-FE63-456D-B595-4F81E7D8FA01}" type="pres">
      <dgm:prSet presAssocID="{F8B2F6C4-9F60-4524-9B54-EB5DEC562D2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F80BC-E7A0-4663-AFF6-DF2AA33E5047}" type="pres">
      <dgm:prSet presAssocID="{F8B2F6C4-9F60-4524-9B54-EB5DEC562D20}" presName="matrix" presStyleCnt="0"/>
      <dgm:spPr/>
    </dgm:pt>
    <dgm:pt modelId="{3108C9E1-C390-4E69-A431-3609C55E3787}" type="pres">
      <dgm:prSet presAssocID="{F8B2F6C4-9F60-4524-9B54-EB5DEC562D20}" presName="tile1" presStyleLbl="node1" presStyleIdx="0" presStyleCnt="4"/>
      <dgm:spPr/>
      <dgm:t>
        <a:bodyPr/>
        <a:lstStyle/>
        <a:p>
          <a:endParaRPr lang="en-US"/>
        </a:p>
      </dgm:t>
    </dgm:pt>
    <dgm:pt modelId="{0FAD372A-9DA4-43F9-BAA1-24C32F26977E}" type="pres">
      <dgm:prSet presAssocID="{F8B2F6C4-9F60-4524-9B54-EB5DEC562D2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14ED-2DAC-42AA-9001-F911B08922F4}" type="pres">
      <dgm:prSet presAssocID="{F8B2F6C4-9F60-4524-9B54-EB5DEC562D20}" presName="tile2" presStyleLbl="node1" presStyleIdx="1" presStyleCnt="4"/>
      <dgm:spPr/>
      <dgm:t>
        <a:bodyPr/>
        <a:lstStyle/>
        <a:p>
          <a:endParaRPr lang="en-US"/>
        </a:p>
      </dgm:t>
    </dgm:pt>
    <dgm:pt modelId="{906DB290-5F22-48DA-8373-5232722243C0}" type="pres">
      <dgm:prSet presAssocID="{F8B2F6C4-9F60-4524-9B54-EB5DEC562D2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0F790-887B-4DB8-96A2-249910A758AF}" type="pres">
      <dgm:prSet presAssocID="{F8B2F6C4-9F60-4524-9B54-EB5DEC562D20}" presName="tile3" presStyleLbl="node1" presStyleIdx="2" presStyleCnt="4"/>
      <dgm:spPr/>
      <dgm:t>
        <a:bodyPr/>
        <a:lstStyle/>
        <a:p>
          <a:endParaRPr lang="en-US"/>
        </a:p>
      </dgm:t>
    </dgm:pt>
    <dgm:pt modelId="{8F318C1E-2181-4B05-9489-3998709D2B04}" type="pres">
      <dgm:prSet presAssocID="{F8B2F6C4-9F60-4524-9B54-EB5DEC562D2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8EF12-89F9-450E-8B30-072184EE4172}" type="pres">
      <dgm:prSet presAssocID="{F8B2F6C4-9F60-4524-9B54-EB5DEC562D20}" presName="tile4" presStyleLbl="node1" presStyleIdx="3" presStyleCnt="4"/>
      <dgm:spPr/>
      <dgm:t>
        <a:bodyPr/>
        <a:lstStyle/>
        <a:p>
          <a:endParaRPr lang="en-US"/>
        </a:p>
      </dgm:t>
    </dgm:pt>
    <dgm:pt modelId="{DBF2D6AD-6ED8-418B-8937-253E148AD9BC}" type="pres">
      <dgm:prSet presAssocID="{F8B2F6C4-9F60-4524-9B54-EB5DEC562D2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2577D-21AA-4357-8F90-CE28D1D629AA}" type="pres">
      <dgm:prSet presAssocID="{F8B2F6C4-9F60-4524-9B54-EB5DEC562D20}" presName="centerTile" presStyleLbl="fgShp" presStyleIdx="0" presStyleCnt="1" custScaleX="2283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95DC7-BD3F-43E0-AF95-AD1F504F9C2A}" type="presOf" srcId="{8B8BF798-857A-4782-810B-D9F03F428E87}" destId="{DBF2D6AD-6ED8-418B-8937-253E148AD9BC}" srcOrd="1" destOrd="0" presId="urn:microsoft.com/office/officeart/2005/8/layout/matrix1"/>
    <dgm:cxn modelId="{EE272526-29E6-4891-945A-29D7A2994630}" type="presOf" srcId="{F8B2F6C4-9F60-4524-9B54-EB5DEC562D20}" destId="{B4A79A46-FE63-456D-B595-4F81E7D8FA01}" srcOrd="0" destOrd="0" presId="urn:microsoft.com/office/officeart/2005/8/layout/matrix1"/>
    <dgm:cxn modelId="{E16FE203-4A22-4AE2-8C26-D5AF4688E591}" type="presOf" srcId="{07B014D3-8DDF-4047-825E-67343197BCDE}" destId="{3108C9E1-C390-4E69-A431-3609C55E3787}" srcOrd="0" destOrd="0" presId="urn:microsoft.com/office/officeart/2005/8/layout/matrix1"/>
    <dgm:cxn modelId="{0D3B15BB-281F-4EE9-B96D-606556B72579}" srcId="{F8B2F6C4-9F60-4524-9B54-EB5DEC562D20}" destId="{E89E47EB-52A0-434F-B0AE-978453A9C03C}" srcOrd="0" destOrd="0" parTransId="{2719BFCA-BE13-4715-8C00-C0ADDCD7734C}" sibTransId="{5E32A402-FB79-4887-94F6-32C5D4D6D938}"/>
    <dgm:cxn modelId="{23B56533-4C76-4A6E-9DC4-CAFE787422C8}" srcId="{E89E47EB-52A0-434F-B0AE-978453A9C03C}" destId="{8B8BF798-857A-4782-810B-D9F03F428E87}" srcOrd="3" destOrd="0" parTransId="{EF3BB89E-3810-4B07-8D76-D0BC1AF6ECCA}" sibTransId="{05FEBB39-32A0-4926-8E05-522CD4973498}"/>
    <dgm:cxn modelId="{EA14D3BE-1CAC-4C9E-A958-E2CA5533032E}" srcId="{E89E47EB-52A0-434F-B0AE-978453A9C03C}" destId="{CF6FBA04-83C8-4320-B981-9BC249705E2F}" srcOrd="2" destOrd="0" parTransId="{79B42328-266F-4973-965D-33484A1894D9}" sibTransId="{51F39AB5-D789-4328-AD34-F8370010672D}"/>
    <dgm:cxn modelId="{02867604-B6CF-4CEE-9816-5700E889AD85}" type="presOf" srcId="{CF6FBA04-83C8-4320-B981-9BC249705E2F}" destId="{8F318C1E-2181-4B05-9489-3998709D2B04}" srcOrd="1" destOrd="0" presId="urn:microsoft.com/office/officeart/2005/8/layout/matrix1"/>
    <dgm:cxn modelId="{7FDAEDA3-C889-4682-88FC-C9A7CFA9978E}" type="presOf" srcId="{8B8BF798-857A-4782-810B-D9F03F428E87}" destId="{9848EF12-89F9-450E-8B30-072184EE4172}" srcOrd="0" destOrd="0" presId="urn:microsoft.com/office/officeart/2005/8/layout/matrix1"/>
    <dgm:cxn modelId="{3FC810E8-6BAC-4BC0-AE6A-E49A50B8D679}" type="presOf" srcId="{2ADB0E6D-CD71-4FC1-AA9B-0A289437000F}" destId="{906DB290-5F22-48DA-8373-5232722243C0}" srcOrd="1" destOrd="0" presId="urn:microsoft.com/office/officeart/2005/8/layout/matrix1"/>
    <dgm:cxn modelId="{09AC16C8-F4AF-41F5-AF40-54CA94DD3B16}" srcId="{F8B2F6C4-9F60-4524-9B54-EB5DEC562D20}" destId="{AB1BBCC8-AC09-4589-8AD3-968C7BEF10D6}" srcOrd="1" destOrd="0" parTransId="{C293C186-4F89-40FB-A277-B7DF935862E3}" sibTransId="{CFD6EA16-6015-4E61-9EAC-ED117B0F9528}"/>
    <dgm:cxn modelId="{18922536-66E1-4DD3-BC2C-D2F219D3DA86}" type="presOf" srcId="{2ADB0E6D-CD71-4FC1-AA9B-0A289437000F}" destId="{D23C14ED-2DAC-42AA-9001-F911B08922F4}" srcOrd="0" destOrd="0" presId="urn:microsoft.com/office/officeart/2005/8/layout/matrix1"/>
    <dgm:cxn modelId="{2AE33ED6-DAD1-49CC-BB7D-77A98CA0ED72}" type="presOf" srcId="{07B014D3-8DDF-4047-825E-67343197BCDE}" destId="{0FAD372A-9DA4-43F9-BAA1-24C32F26977E}" srcOrd="1" destOrd="0" presId="urn:microsoft.com/office/officeart/2005/8/layout/matrix1"/>
    <dgm:cxn modelId="{57E548D9-0311-4F98-8A38-76C020FE6000}" type="presOf" srcId="{E89E47EB-52A0-434F-B0AE-978453A9C03C}" destId="{1BB2577D-21AA-4357-8F90-CE28D1D629AA}" srcOrd="0" destOrd="0" presId="urn:microsoft.com/office/officeart/2005/8/layout/matrix1"/>
    <dgm:cxn modelId="{F319F2FC-71E4-4469-AB55-FD98BAE3733E}" srcId="{E89E47EB-52A0-434F-B0AE-978453A9C03C}" destId="{2ADB0E6D-CD71-4FC1-AA9B-0A289437000F}" srcOrd="1" destOrd="0" parTransId="{36739DAB-9D13-4B8B-993F-EB5DF252F60B}" sibTransId="{5AEFB2D6-64E8-4107-B75F-D95AFAECE054}"/>
    <dgm:cxn modelId="{5B75E858-7137-456E-98FB-3B1D7E3B7E20}" type="presOf" srcId="{CF6FBA04-83C8-4320-B981-9BC249705E2F}" destId="{1BC0F790-887B-4DB8-96A2-249910A758AF}" srcOrd="0" destOrd="0" presId="urn:microsoft.com/office/officeart/2005/8/layout/matrix1"/>
    <dgm:cxn modelId="{0459658A-8EF7-4FCF-99F2-AD547510D105}" srcId="{E89E47EB-52A0-434F-B0AE-978453A9C03C}" destId="{F39E33B9-E32E-4014-A5DB-35E7E1BF04AF}" srcOrd="4" destOrd="0" parTransId="{3994A6F5-8520-4F4B-898C-EB449AE77D89}" sibTransId="{FCCB2E35-1989-43F2-B545-AA5BBE327A00}"/>
    <dgm:cxn modelId="{D1E02A06-322E-422F-887A-509ACF44BB44}" srcId="{E89E47EB-52A0-434F-B0AE-978453A9C03C}" destId="{6854E0A2-E9C1-4665-B80C-EADFBFFFC17C}" srcOrd="5" destOrd="0" parTransId="{133C7F67-A523-42E6-BEA5-465DB0BADFB2}" sibTransId="{D9C50DB3-36E1-4A9A-BC3D-3BE7401769D4}"/>
    <dgm:cxn modelId="{46CD67B8-C352-4B8F-805F-A438E1BE07EE}" srcId="{E89E47EB-52A0-434F-B0AE-978453A9C03C}" destId="{07B014D3-8DDF-4047-825E-67343197BCDE}" srcOrd="0" destOrd="0" parTransId="{13EFC08C-AD9E-475C-BD66-84B5E4EF8820}" sibTransId="{2587C5A0-2FE2-4E6B-9EE5-E436114D3D91}"/>
    <dgm:cxn modelId="{001E074B-C763-4D54-BAA5-3E2DAC3563DF}" type="presParOf" srcId="{B4A79A46-FE63-456D-B595-4F81E7D8FA01}" destId="{42CF80BC-E7A0-4663-AFF6-DF2AA33E5047}" srcOrd="0" destOrd="0" presId="urn:microsoft.com/office/officeart/2005/8/layout/matrix1"/>
    <dgm:cxn modelId="{954CD327-29B5-4730-90D8-3E0FF89A09BC}" type="presParOf" srcId="{42CF80BC-E7A0-4663-AFF6-DF2AA33E5047}" destId="{3108C9E1-C390-4E69-A431-3609C55E3787}" srcOrd="0" destOrd="0" presId="urn:microsoft.com/office/officeart/2005/8/layout/matrix1"/>
    <dgm:cxn modelId="{B38A2729-856D-4CE2-9D8D-F36DF7238A36}" type="presParOf" srcId="{42CF80BC-E7A0-4663-AFF6-DF2AA33E5047}" destId="{0FAD372A-9DA4-43F9-BAA1-24C32F26977E}" srcOrd="1" destOrd="0" presId="urn:microsoft.com/office/officeart/2005/8/layout/matrix1"/>
    <dgm:cxn modelId="{3DCC219F-2864-47B6-A722-06C82499FD59}" type="presParOf" srcId="{42CF80BC-E7A0-4663-AFF6-DF2AA33E5047}" destId="{D23C14ED-2DAC-42AA-9001-F911B08922F4}" srcOrd="2" destOrd="0" presId="urn:microsoft.com/office/officeart/2005/8/layout/matrix1"/>
    <dgm:cxn modelId="{0DD82311-50C2-4CEF-B8B6-65B1F4E40194}" type="presParOf" srcId="{42CF80BC-E7A0-4663-AFF6-DF2AA33E5047}" destId="{906DB290-5F22-48DA-8373-5232722243C0}" srcOrd="3" destOrd="0" presId="urn:microsoft.com/office/officeart/2005/8/layout/matrix1"/>
    <dgm:cxn modelId="{C24019E3-E00E-4BD4-AE53-31E4818BB160}" type="presParOf" srcId="{42CF80BC-E7A0-4663-AFF6-DF2AA33E5047}" destId="{1BC0F790-887B-4DB8-96A2-249910A758AF}" srcOrd="4" destOrd="0" presId="urn:microsoft.com/office/officeart/2005/8/layout/matrix1"/>
    <dgm:cxn modelId="{33D54A49-01B6-4175-800D-FF3EA8B879E4}" type="presParOf" srcId="{42CF80BC-E7A0-4663-AFF6-DF2AA33E5047}" destId="{8F318C1E-2181-4B05-9489-3998709D2B04}" srcOrd="5" destOrd="0" presId="urn:microsoft.com/office/officeart/2005/8/layout/matrix1"/>
    <dgm:cxn modelId="{74A18095-A190-46F5-AEAE-BD8FEC4658A1}" type="presParOf" srcId="{42CF80BC-E7A0-4663-AFF6-DF2AA33E5047}" destId="{9848EF12-89F9-450E-8B30-072184EE4172}" srcOrd="6" destOrd="0" presId="urn:microsoft.com/office/officeart/2005/8/layout/matrix1"/>
    <dgm:cxn modelId="{CB8F7842-A8DB-4028-8A81-11054056A301}" type="presParOf" srcId="{42CF80BC-E7A0-4663-AFF6-DF2AA33E5047}" destId="{DBF2D6AD-6ED8-418B-8937-253E148AD9BC}" srcOrd="7" destOrd="0" presId="urn:microsoft.com/office/officeart/2005/8/layout/matrix1"/>
    <dgm:cxn modelId="{4D76B604-44D0-44B7-9608-14AA21927D30}" type="presParOf" srcId="{B4A79A46-FE63-456D-B595-4F81E7D8FA01}" destId="{1BB2577D-21AA-4357-8F90-CE28D1D629A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FC78F-9B54-4EE6-AD06-319A80E5FC7B}">
      <dsp:nvSpPr>
        <dsp:cNvPr id="0" name=""/>
        <dsp:cNvSpPr/>
      </dsp:nvSpPr>
      <dsp:spPr>
        <a:xfrm rot="16200000">
          <a:off x="-1828573" y="2628846"/>
          <a:ext cx="4219956" cy="41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13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ASCORBIC ACID CONTENT</a:t>
          </a:r>
          <a:endParaRPr lang="en-US" sz="2300" kern="1200" dirty="0"/>
        </a:p>
      </dsp:txBody>
      <dsp:txXfrm rot="16200000">
        <a:off x="-1828573" y="2628846"/>
        <a:ext cx="4219956" cy="412966"/>
      </dsp:txXfrm>
    </dsp:sp>
    <dsp:sp modelId="{55EFC0B2-37EE-47CA-B8D0-E48A0C5F64D9}">
      <dsp:nvSpPr>
        <dsp:cNvPr id="0" name=""/>
        <dsp:cNvSpPr/>
      </dsp:nvSpPr>
      <dsp:spPr>
        <a:xfrm>
          <a:off x="365578" y="457215"/>
          <a:ext cx="2377615" cy="474896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4213" rIns="184912" bIns="184912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        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65578" y="457215"/>
        <a:ext cx="2377615" cy="4748969"/>
      </dsp:txXfrm>
    </dsp:sp>
    <dsp:sp modelId="{2553FCDC-776C-4857-8F51-D86C2EF6526A}">
      <dsp:nvSpPr>
        <dsp:cNvPr id="0" name=""/>
        <dsp:cNvSpPr/>
      </dsp:nvSpPr>
      <dsp:spPr>
        <a:xfrm>
          <a:off x="74921" y="180235"/>
          <a:ext cx="825932" cy="8259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20A306E1-2C4E-425F-BF0F-C96C1CC34EB2}">
      <dsp:nvSpPr>
        <dsp:cNvPr id="0" name=""/>
        <dsp:cNvSpPr/>
      </dsp:nvSpPr>
      <dsp:spPr>
        <a:xfrm rot="16200000">
          <a:off x="1329479" y="2628846"/>
          <a:ext cx="4219956" cy="41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13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CAROTENOIDS DETERMINATION</a:t>
          </a:r>
          <a:endParaRPr lang="en-US" sz="2300" kern="1200" dirty="0"/>
        </a:p>
      </dsp:txBody>
      <dsp:txXfrm rot="16200000">
        <a:off x="1329479" y="2628846"/>
        <a:ext cx="4219956" cy="412966"/>
      </dsp:txXfrm>
    </dsp:sp>
    <dsp:sp modelId="{24174A56-65AD-424B-B9B3-2773401E27CE}">
      <dsp:nvSpPr>
        <dsp:cNvPr id="0" name=""/>
        <dsp:cNvSpPr/>
      </dsp:nvSpPr>
      <dsp:spPr>
        <a:xfrm>
          <a:off x="3505200" y="380981"/>
          <a:ext cx="2391356" cy="4789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4213" rIns="184912" bIns="184912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505200" y="380981"/>
        <a:ext cx="2391356" cy="4789270"/>
      </dsp:txXfrm>
    </dsp:sp>
    <dsp:sp modelId="{4AF595E5-D1F1-479D-A099-5969C6692BC7}">
      <dsp:nvSpPr>
        <dsp:cNvPr id="0" name=""/>
        <dsp:cNvSpPr/>
      </dsp:nvSpPr>
      <dsp:spPr>
        <a:xfrm>
          <a:off x="3232974" y="180235"/>
          <a:ext cx="825932" cy="8259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7E39D64-65BC-4791-9A38-02414391AAAF}">
      <dsp:nvSpPr>
        <dsp:cNvPr id="0" name=""/>
        <dsp:cNvSpPr/>
      </dsp:nvSpPr>
      <dsp:spPr>
        <a:xfrm rot="16200000">
          <a:off x="4494403" y="2628846"/>
          <a:ext cx="4219956" cy="41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4213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HABANERO’S PIQUANCY</a:t>
          </a:r>
          <a:endParaRPr lang="en-US" sz="2300" kern="1200" dirty="0"/>
        </a:p>
      </dsp:txBody>
      <dsp:txXfrm rot="16200000">
        <a:off x="4494403" y="2628846"/>
        <a:ext cx="4219956" cy="412966"/>
      </dsp:txXfrm>
    </dsp:sp>
    <dsp:sp modelId="{673A8F9D-38CF-4B86-9D3C-2BE53D603269}">
      <dsp:nvSpPr>
        <dsp:cNvPr id="0" name=""/>
        <dsp:cNvSpPr/>
      </dsp:nvSpPr>
      <dsp:spPr>
        <a:xfrm>
          <a:off x="6685859" y="450779"/>
          <a:ext cx="2307018" cy="476909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64213" rIns="184912" bIns="184912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6685859" y="450779"/>
        <a:ext cx="2307018" cy="4769098"/>
      </dsp:txXfrm>
    </dsp:sp>
    <dsp:sp modelId="{8F43CBEA-B3E9-4B3B-A337-166F097CD610}">
      <dsp:nvSpPr>
        <dsp:cNvPr id="0" name=""/>
        <dsp:cNvSpPr/>
      </dsp:nvSpPr>
      <dsp:spPr>
        <a:xfrm>
          <a:off x="6397897" y="180235"/>
          <a:ext cx="825932" cy="8259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08C9E1-C390-4E69-A431-3609C55E3787}">
      <dsp:nvSpPr>
        <dsp:cNvPr id="0" name=""/>
        <dsp:cNvSpPr/>
      </dsp:nvSpPr>
      <dsp:spPr>
        <a:xfrm rot="16200000">
          <a:off x="552449" y="-552449"/>
          <a:ext cx="30099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could provide insights on providing astronauts more flavorful meals.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6200000">
        <a:off x="928687" y="-928687"/>
        <a:ext cx="2257425" cy="4114800"/>
      </dsp:txXfrm>
    </dsp:sp>
    <dsp:sp modelId="{D23C14ED-2DAC-42AA-9001-F911B08922F4}">
      <dsp:nvSpPr>
        <dsp:cNvPr id="0" name=""/>
        <dsp:cNvSpPr/>
      </dsp:nvSpPr>
      <dsp:spPr>
        <a:xfrm>
          <a:off x="4114800" y="0"/>
          <a:ext cx="4114800" cy="3009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Exposure to microgravity could also have an effect on how </a:t>
          </a:r>
          <a:r>
            <a:rPr lang="en-US" sz="2400" kern="1200" dirty="0" err="1" smtClean="0"/>
            <a:t>capsacidoids</a:t>
          </a:r>
          <a:r>
            <a:rPr lang="en-US" sz="2400" kern="1200" dirty="0" smtClean="0"/>
            <a:t> bind with pain receptors. </a:t>
          </a:r>
          <a:endParaRPr lang="en-US" sz="2400" kern="1200" dirty="0"/>
        </a:p>
      </dsp:txBody>
      <dsp:txXfrm>
        <a:off x="4114800" y="0"/>
        <a:ext cx="4114800" cy="2257425"/>
      </dsp:txXfrm>
    </dsp:sp>
    <dsp:sp modelId="{1BC0F790-887B-4DB8-96A2-249910A758AF}">
      <dsp:nvSpPr>
        <dsp:cNvPr id="0" name=""/>
        <dsp:cNvSpPr/>
      </dsp:nvSpPr>
      <dsp:spPr>
        <a:xfrm rot="10800000">
          <a:off x="0" y="3009900"/>
          <a:ext cx="4114800" cy="3009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This experiment could lead to further studies on developing drugs from chemical compounds found in chili due to its effect on our brain.   </a:t>
          </a:r>
          <a:endParaRPr lang="en-US" sz="2400" kern="1200"/>
        </a:p>
      </dsp:txBody>
      <dsp:txXfrm rot="10800000">
        <a:off x="0" y="3762375"/>
        <a:ext cx="4114800" cy="2257425"/>
      </dsp:txXfrm>
    </dsp:sp>
    <dsp:sp modelId="{9848EF12-89F9-450E-8B30-072184EE4172}">
      <dsp:nvSpPr>
        <dsp:cNvPr id="0" name=""/>
        <dsp:cNvSpPr/>
      </dsp:nvSpPr>
      <dsp:spPr>
        <a:xfrm rot="5400000">
          <a:off x="4667249" y="2457450"/>
          <a:ext cx="30099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could lead to future studies on the effect of chili in inhibiting the growth of bacteria.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5400000">
        <a:off x="5043487" y="2833687"/>
        <a:ext cx="2257425" cy="4114800"/>
      </dsp:txXfrm>
    </dsp:sp>
    <dsp:sp modelId="{1BB2577D-21AA-4357-8F90-CE28D1D629AA}">
      <dsp:nvSpPr>
        <dsp:cNvPr id="0" name=""/>
        <dsp:cNvSpPr/>
      </dsp:nvSpPr>
      <dsp:spPr>
        <a:xfrm>
          <a:off x="1295400" y="2257425"/>
          <a:ext cx="5638798" cy="150495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SIGNIFICANCE </a:t>
          </a:r>
          <a:r>
            <a:rPr lang="en-US" sz="3600" b="1" kern="1200" cap="none" spc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OF THE STUDY</a:t>
          </a:r>
          <a:endParaRPr lang="en-US" sz="3600" b="1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295400" y="2257425"/>
        <a:ext cx="5638798" cy="150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A82A-CF60-48EE-9A42-2460C7A0E0A0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C781-3390-4173-91E2-E4D582CB9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sep.ncesse.org/wp-content/uploads/2010/05/nanoracks-logo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wner\Documents\SSEP\LRFMS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39624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696200" cy="1066800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Lucy </a:t>
            </a:r>
            <a:r>
              <a:rPr lang="en-US" sz="5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Rede</a:t>
            </a:r>
            <a:r>
              <a:rPr lang="en-US" sz="5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Franco Middle School</a:t>
            </a: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Presidio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isd</a:t>
            </a: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Presidio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tx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79845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8" name="Picture 14" descr="http://ssep.ncesse.org/wp-content/uploads/2010/05/nanoracks-logo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3340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2" descr="C:\Users\Owner\Documents\SSEP\LRFMS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7250" y="12573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Owner\Documents\SSEP\LRFMS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667251" y="1200151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Owner\Documents\SSEP\LRFMS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ssep.ncesse.org/wp-content/uploads/2010/05/ssep-banner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81600"/>
            <a:ext cx="3124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://ssep.ncesse.org/wp-content/uploads/2010/05/nesse-banner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151120"/>
            <a:ext cx="3124200" cy="124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62000" y="609600"/>
            <a:ext cx="769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Lucy </a:t>
            </a:r>
            <a:r>
              <a:rPr kumimoji="0" lang="en-US" sz="51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Rede</a:t>
            </a:r>
            <a:r>
              <a:rPr kumimoji="0" lang="en-US" sz="51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Franco Middle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Presidio </a:t>
            </a:r>
            <a:r>
              <a:rPr kumimoji="0" lang="en-US" sz="32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isd</a:t>
            </a:r>
            <a:endParaRPr kumimoji="0" lang="en-US" sz="32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Presidio </a:t>
            </a:r>
            <a:r>
              <a:rPr kumimoji="0" lang="en-US" sz="32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tx</a:t>
            </a:r>
            <a:r>
              <a:rPr kumimoji="0" lang="en-US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79845</a:t>
            </a:r>
            <a:endParaRPr kumimoji="0" lang="en-US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i.istockimg.com/file_thumbview_approve/10142477/2/stock-illustration-10142477-chili-pepper-mariac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3352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hemical </a:t>
            </a:r>
            <a:r>
              <a:rPr lang="en-US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Analysis of the Effect of Gravity 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on </a:t>
            </a:r>
            <a:r>
              <a:rPr lang="en-US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Capsicum </a:t>
            </a:r>
            <a:r>
              <a:rPr lang="en-US" sz="5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Chinense</a:t>
            </a:r>
            <a:r>
              <a:rPr lang="en-US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‘</a:t>
            </a:r>
            <a:r>
              <a:rPr lang="en-US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Habanero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b="1" u="sng" dirty="0" smtClean="0"/>
              <a:t>Lisa Marie Pena</a:t>
            </a:r>
          </a:p>
          <a:p>
            <a:pPr algn="ctr">
              <a:buNone/>
            </a:pPr>
            <a:r>
              <a:rPr lang="en-US" sz="2300" dirty="0" smtClean="0"/>
              <a:t>Principal Investigator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Juan </a:t>
            </a:r>
            <a:r>
              <a:rPr lang="en-US" b="1" u="sng" dirty="0"/>
              <a:t>Nieto and Vanessa </a:t>
            </a:r>
            <a:r>
              <a:rPr lang="en-US" b="1" u="sng" dirty="0" err="1" smtClean="0"/>
              <a:t>Rohanna</a:t>
            </a:r>
            <a:endParaRPr lang="en-US" b="1" u="sng" dirty="0" smtClean="0"/>
          </a:p>
          <a:p>
            <a:pPr algn="ctr">
              <a:buNone/>
            </a:pPr>
            <a:r>
              <a:rPr lang="en-US" sz="2300" dirty="0" smtClean="0"/>
              <a:t>Co-Investigators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>
              <a:buNone/>
            </a:pPr>
            <a:r>
              <a:rPr lang="en-US" b="1" u="sng" dirty="0" smtClean="0"/>
              <a:t>Alma </a:t>
            </a:r>
            <a:r>
              <a:rPr lang="en-US" b="1" u="sng" dirty="0" err="1"/>
              <a:t>Baeza</a:t>
            </a:r>
            <a:r>
              <a:rPr lang="en-US" b="1" u="sng" dirty="0"/>
              <a:t> and Maxwell Ferguson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300" dirty="0" smtClean="0"/>
              <a:t>Collaborators</a:t>
            </a:r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endParaRPr lang="en-US" u="sng" dirty="0"/>
          </a:p>
          <a:p>
            <a:pPr algn="ctr">
              <a:buNone/>
            </a:pPr>
            <a:r>
              <a:rPr lang="en-US" b="1" u="sng" dirty="0" smtClean="0"/>
              <a:t>Ernesto Monte</a:t>
            </a:r>
          </a:p>
          <a:p>
            <a:pPr algn="ctr">
              <a:buNone/>
            </a:pPr>
            <a:r>
              <a:rPr lang="en-US" sz="2300" dirty="0" smtClean="0"/>
              <a:t>Teacher Facilitator</a:t>
            </a:r>
            <a:endParaRPr lang="en-US" sz="2300" dirty="0"/>
          </a:p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62000" y="9906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Habanero</a:t>
            </a:r>
            <a:r>
              <a:rPr kumimoji="0" lang="en-US" sz="36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chili exposed to microgravity will decrease</a:t>
            </a:r>
            <a:r>
              <a:rPr kumimoji="0" lang="en-US" sz="36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3600" b="1" i="0" u="none" strike="noStrike" kern="1200" normalizeH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carotenoid</a:t>
            </a:r>
            <a:r>
              <a:rPr kumimoji="0" lang="en-US" sz="36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content, thus decreasing piquancy.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normalizeH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581400" y="4114800"/>
            <a:ext cx="5105400" cy="2392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Amount of ascorbic acid will decrease,  thus increasing pH value of the chili.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438400" y="427038"/>
            <a:ext cx="3657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normalizeH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1676" y="540603"/>
            <a:ext cx="3606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HYPOTHESES</a:t>
            </a:r>
          </a:p>
        </p:txBody>
      </p:sp>
      <p:pic>
        <p:nvPicPr>
          <p:cNvPr id="7" name="il_fi" descr="http://i.istockimg.com/file_thumbview_approve/10142477/2/stock-illustration-10142477-chili-pepper-mariac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>
          <a:xfrm>
            <a:off x="228600" y="76200"/>
            <a:ext cx="8686800" cy="3429000"/>
          </a:xfrm>
          <a:prstGeom prst="cloudCallout">
            <a:avLst>
              <a:gd name="adj1" fmla="val -28137"/>
              <a:gd name="adj2" fmla="val 70505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648200" y="1524000"/>
            <a:ext cx="1981200" cy="1447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MANIPULATED VARIABLE:</a:t>
            </a:r>
          </a:p>
          <a:p>
            <a:pPr algn="ctr"/>
            <a:endParaRPr lang="en-US" sz="1600" b="1" dirty="0" smtClean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CONDITIONS OF </a:t>
            </a:r>
            <a:r>
              <a:rPr lang="en-US" sz="16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GRAVITY</a:t>
            </a:r>
            <a:endParaRPr lang="en-US" sz="1600" b="1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98" name="Picture 14" descr="http://t2.gstatic.com/images?q=tbn:ANd9GcTqTZJRcJgDF-w2pcDfR2VutBzFxu3jIGuqc_KxvIolx6Mk-D-g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1990724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ounded Rectangle 29"/>
          <p:cNvSpPr/>
          <p:nvPr/>
        </p:nvSpPr>
        <p:spPr>
          <a:xfrm>
            <a:off x="6858000" y="1524000"/>
            <a:ext cx="1981200" cy="1447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RESPONDING VARIABLE:</a:t>
            </a: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PH VALUE</a:t>
            </a: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ASCORBIC ACID</a:t>
            </a: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PIQUANCY</a:t>
            </a:r>
          </a:p>
          <a:p>
            <a:pPr algn="ctr">
              <a:buFont typeface="Arial" pitchFamily="34" charset="0"/>
              <a:buChar char="•"/>
            </a:pPr>
            <a:r>
              <a:rPr lang="en-US" sz="1400" b="1" dirty="0" smtClean="0"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CAROTENOID</a:t>
            </a:r>
            <a:endParaRPr lang="en-US" sz="1400" b="1" dirty="0"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92" name="Picture 8" descr="http://www.stardome.org.nz/uploads/ISS-after-DELTA-left_image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981200" cy="148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l_fi" descr="http://i.istockimg.com/file_thumbview_approve/10142477/2/stock-illustration-10142477-chili-pepper-mariach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194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" name="Picture 2" descr="http://imavex.vo.llnwd.net/o18/clients/urbanfarm/images/Peppers/Habanero_Pepp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55" y="1447800"/>
            <a:ext cx="2075345" cy="1600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EXPERIMENT DESIGN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GROUND PREPARATION OF EXPERIMENTAL SET UP</a:t>
            </a:r>
            <a:endParaRPr lang="en-US" sz="1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6386" name="Picture 2" descr="http://t1.gstatic.com/images?q=tbn:ANd9GcTbEgCLZ9yi-b9jdIAhTl59BapuB9FAFKsYWO41UGhL1e8m-JUy3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86200"/>
            <a:ext cx="457200" cy="1371600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hQSEBUUEhMVFRUVFxUUFxUWFRQWFxgXFBUVFBUVGBgXHCYeFxkmGhUUHy8gIycqLCwsFh4xNTAqNSYrLCkBCQoKDgwOGg8PGiwkHyQsLCwpLCosLCwsLCwpLCksKSkpLCwsKSwsLCwsLCwsLCwsLCwpKSwsKSwsLCksLCwsLP/AABEIAMIBAwMBIgACEQEDEQH/xAAcAAABBQEBAQAAAAAAAAAAAAAAAQMEBQYCBwj/xABGEAACAQIEAggDBgQEAwcFAAABAhEAAwQSITEFQQYTIlFhcYGRMqGxB0JSwdHwFCNicjOS4fEVgrIWJENTk6LSJTRUY4P/xAAZAQEBAQEBAQAAAAAAAAAAAAAAAQIDBAX/xAAkEQACAgICAgMAAwEAAAAAAAAAAQIRAxIhMRNBBCJRQmHBcf/aAAwDAQACEQMRAD8A8NoopaASilmn8Hw+5eJW1be4QJIRWYgbTCjagI9FWo6KYz/8W/8A+k/6Ul3oviljNhrozEKJRhJOw28DQFZSVbr0RxZdk/h7mZIzArEZhI33ka6U5/2Lxf8A5BHmyD6tQFJRU3iXCLuHIF1MpbUdpW20Pwk1DAoBKKWkoBQKSiigCiiigFNEUlFAFFFFAFFLNJQBRRS0AlFLFJQBRRRQBRRRQBRSmkoAooooAooooAp7DYtrZlGKmIMGJHce8UzRQFrb4kz/AH2B7ixj0JP196fsY65bcMjsrKQQZ1BG2/51SEU/ZxhGh1HzHkfy2qUWzVXulDXz/wB5AfQCQoA88o2J5lYNMXOGW3E2my+eq+41XyI9agcNwJvtltuggE9thb0BAjXz5SKs06OOhn+Jwqnv/iEn5VClViMA6fEuh57g+o0NQ3w6nlHl+la/DWFX/ExeEPfF2Z81iDUjAdF7GLvpbt3rZLZiTaMkBRm+E6666jQd1CGCfBnkZ+RpllI3BHnXrHGfs9wdiyQcQ63VKlmdkKhd2OQANOXz5moHA+gGHxSF0xk24ETaJ1bMNjzBRp0pYPNKWK02N4TgrTZblzEo3cbGX5OZrP4xU6xuqLFPulwA0RzA03mtEGKK7W0x2BPkDXVzCuolkYDaSpA+dANUUUUAUUUUAUUUUAUUppKAKUGkooAooooAooooBaSiigCiiigCiiloBKK6CHlr5a/Su1wrnZGPkpoBqirGx0dxL/BhrzTzFq4R7xVja+zviLbYK+ef+GaAztFadfsz4jMHCOp/qKJ/1MKssL9jPEbiyLdsaxBup+WlAZjgWIsJcP8AE2jcUrAAdkhpGpK6xEj1rU8N6S4fC3Bdw+DFtxOVxedtCCpgkEHQkVIb7DeICMxw4/8A6k/9KmmOL9A8Rwywbl57FxbhFrKFd4JBcP2gmWAjCQZ18ajKWOM+0pbqMtywXL5RcDMCjBDKhhEmOU7TTjfakTAFt1UggzcDnX8KwB86obnQ+41sXLJDDLmyE5WgLmJUk8hrEz51QOhBIIIPMHQ+3OslpGstcSs9XbKqLl1GNws2ZiGIIJgnXSNI3HlSP0ixG9trcf020HyIJHzrJho1HLmCdPzFTLPE2HxANtroG08Ro3r3mqKLK70vxY3uER/Sg+g0qu4hxu7fXJecuoOYA8iARIiORPvUq3iA8AQ2wyt2XA129I23jxpm5gVbbsnuIjkCfDnG3rUBTvhAdiR56j3H6GmXwrDlI7xr793rVpewTLy8P9PPwk+VR9vMfL9ParYoraKsXAPxAHx5+439zTTYMHYkeB1+Y1+VWyURJpKdfCsNYkd41HrG3rTVUgUUsUlAFFFLFAFJRRQBRRRQBRRRQBRRRQBXp32L4W1c/iRctW3ZeqZS6IxAPWBoLDTZa8xr0T7FMRGMvJ+KzPqtxPyY0B7Xwmwq3AAqiQRoAOXh5VfcoGgqhwTRcXz+ulX00Bm6v8MZRf7R9Kori9o+BP1q0wmOti2s3EEDm6jY+JoCLxUfzPQfnUjhB7J8/wAhVVx3juGQgviLCiOd62OZ/qqrwn2mcNtZg+Lt8vhW44580QigNfjdh51559r4/wDp41I/nW9hMytzTceBmeVWWL+13hhGmJzGdhZv/mgrJfaD04w+KwbWbPWFsytLIAsLM7mflQFr9nwBNsiTFswfA2hqfORWl6RdCsNjgBdtgPEC6mjjaNY7Q8DWI6BYhGSyXuG2ApObOEkdUbQlgYEkMf8AlrcDCYeAWxF1gLZQk4m6Rl5scjfFqe1WVQPn3iOA6u/ctK2Y22Kwey+nd+Ly38Kh/v8A3FWPH+DXb3EL6Ye090hzARWc5YEHSTERqe+rHB9AuJXPiwd1vElEuD/ORm9R6inJqzOfT3H6ipVrHsN+0O5tfZt/farLj3Q3F4OGv2XVTs4ykDwYoSAfCfWqQfsj8xTsFrZxitpOU7Q23do20donl60XLIOhWNo007RgeWgJ0jcVVR+9x7cqetYlkGh07jquogxzX01oB65gDuuvz3mNu1y7mqK1sjcad/L3Gk+1XvCcfhif+8LcUzoyMMm0DTKSIkxvUeDpmE79sa9lRG4IOpjnGvjQFROvd++X+9Kyg/EAfkflqfWanPhQRpGwJ1A+ISJ0A9IHnUe5hSPXbSJ8gdG/5SaAhPgh91o8Dr8x+gpi5hmAkjTvGo9xU4ryI1HnPsdRSq3dM+Ez+tUFXRVkyA7gHx2Puv5imnwQOoaP7v8A5D8wKWSiFRTtzDMupGneNR7jSmqpBTSUUsUAlFFFAFFFFAFWnAOkF3B3uusQGylO0MwhonTzFVmWulsk8j7UBpcR9pnEHP8A9yy/2KiR6qoPzqO/2gcRO+OxX/rXB9DVMmBuHZG9qfTgt47W29qtMWGM47iLv+LfvXJ/HcdvqatugXRA8RxYtG4LaKM9xtM2UESEB3Yz6anlFQrfRbEHa03tWm6L8FxGHglSji4txDBksitEagEjXQ6HWdJqNNK6JaIvS77ObmDuFVYuNWTsxnUcwds3evL1E40ivot7w4phTbMJfSLijcHcAzEqDsY1U9438n490VHWEtNtu1nUgTK7yAYDb6CZ3GhrKZoxinWt/wBHejF7GkmwoZVIzsXUATJ56nQHYGs2nA7ZMdYfPLA+tbzoU93hjOEZHS5lLowOuUGCrAjLox7wdK0Q33Dui9vDX7YtEqiqy5TqToxDSOerT6d1XWOZOqfrSOrytnzGBljtSeQiar72JtXijrdGU3FIYMNWAkJJ5kwI31qfjVtlCl3KUfsENENP3YO/OogeYdB7iNx7EtbAKFbuRhtk/l5Y5kEAeUeNevYPc+VeddHuiD4Tid691ISxDhLgZDCsFCiAS33do0ieeu1tcbtqTo58l/Uitxg30jLkl2ybxi2GtwwBBMEESDodwa84459kNvEBrmEYWrgPwGcjeR3U/KtvjuOI6wqtMzqAOR8agWuPXUkLbSD+Jnn5AVrwTfoz5or2eC8Z4FfwlzJiLbW25GND4g7MPKoH7kbeor3fj+Iu4u3kdMPl1Gqs+/MS2hrzzin2cuBmssCea66+U/SjwZEroqzQfFmLn/caj1FdW7xX4TE7xqp8wfzrrEYdrbFXVkYeEfv0po+o8Rt+/wBxXE6k63jwSC6wZLZlkgtEAkHUfvTveC9k5YcZYkbszaa898uhqsC93uNflUmxgbsyqPPJkVv39KdAfuKp00GoABmNQhgDUj4tlZaYu4T/AGPa7+Q7Y2PIjxqys8KvPo9mR3gqh5iSJEntHu3qyToq/JiASSQQeeaQDyHb7+Q1oQyj2yNSNPxbj/MOfhXJP+/+orb4foNcuuoQiWLAmcpA1ILPqSNdtdtq0OJ+xu11TMt5w6gnPlQBoBJGRQPqPWnIs8nVo1EjxGnzFJcVT8SjzHZPuNPcVtbvRfD4VQmJYNeLH4M8ZTAUQCBvOvjTjYO1b+HBuT/ZbHzOtVRb6RHJIwBwAPwt6N+REg+sUo4Nf2Fpz4hSR7jSttd43cQEJgiO6WMeoAqsv9J8ZysonkhJ+ZpTFozeM4TdtKGuIVDEgTG48tqiTVpxTiOJvwLxYhTIGUAAnyFVptEcj7VQcUUsUUB75b6A4cbWvzqTa6JWRtZHqAPqauLlxo7RJ5RnA9wBTDXv6R6yT8z+VfTjE+dKX9jNng1tf/Dtj2P0qQMGg+6o9KaYz+xQF8a3oY3H2ZB/ov8ArTGMsi7bKEQDsZAII1DCDuD+9a7NpfxD2au0cL8LD/LP1FZcE1RVJ2YS09zDYsM8yhL5lbvMaie0hBGh79djOm6QYZMSOtNgq5TK8kq5UTqCDBZdYJnQnkYE7GYaxdI61He4VuZGWBJGuUR3MFPagTcG+aapcBxopjWtlGaxZSD8I+IKQxza5ATA/pMmQtfKlDWTXo+jF2rKPh64WxdFvFYa2QyqbV4LmD8iGUnKrTO0agiNq3Frg9q0RkS2AI0VVGgPwzVV0l6MKR/MCDr2d2gx1Vw9tWTfMCSwP+oqJ0Y49ctOMJi5DTltXW+9sQjHv1EH0Ou/fDlr6yOWXHfKLFujy3wtq6xcLdFwZiZ0XXUHYgREaZhFXvFcYyoVW2l1zHYzHafiIK7DfUgabiqzF8UW3iraO2XrAWVh3gFXG2ggq2x+GrRuJ4eypi5b2LQHDMSoJJJksTodT3VxlxJnWHMUU/CLN1kLXmzMxDAAjKFKLCgAnY5hrrpUprPcPrXfDcTbu5hbOqGHB0OYEqT5EqYqN0l4i+Es9ath74ElghAKj8RkGR3xMeVe7FNKCPJkg3I7OHPcKTqv7fnWDb7W71wRZw6ZvwszuT4rlC5vLernov08tYkBLw6u/sB9x/7TMg/0n0JrpHMm6MvC0rNC6+A9Jrg061wfuaaz/v8Ae9ehHnZhOl2Nu/DiMJayHRbwLN7NK6/0mD3VUcKuYa0hNxS+vJVfKPw5vPXWvT7qBlIYAqRBBAII7iDoayfEuhNt/wCZhHVGH3ZD2z4T2svlqPAV4s3x23sj24s8a1fBYcFwFm+maw9sjmBIZfBlMFfarcdGo/0UfXWvLbgu4W7rnw94bEfAwnU7xl8gV01Fb3o30tu3EAxFqBsLylQjeJUmQP6lkeVcoLH01TOk1PuLtFx/wYDvPqfyrpuFqN1Huf2K7XjCGQmd25BQYJ84iouK4Vjr3w4jqiDBQoMs/wB0Fx866PLjhwkjksU5e2TOG2US6CQI18YMaN5+O9aE4qyqzK6Acp+fM1ir/wBluLuI3WY1s0EgL1hBPcSWGh22qg4Zw25hjnW7ccgGUcjK8DRToSOUHl8q82XLj2Vqj0Y8c1F82SvtO4d1ljr0MtaYsw77bkBvHQ5T5ZqsuhfFxisGjn41/l3BP3ljX1UqfU1n+LdLC6rFq2BDI6s5f41GZSqMoykEQW8YAqo4BxXqLqGLa2iVV7SCC2QQrMdyxzHWeWo7+0s0IyuJyjilKNM9SbDj8IPqpptsInO38h+laLjfDltFDbVdZBBA5EQd/GoZw7kHQT3Df0iuylFqzi4yTopP+E2TvbX2H6U3d6K4Zt7Q9v0q8t2nGpUHz/c07ccx8KjuiD7zUkk3wai2jKHoHhPwL70taTIf6PVo+VFZ0Rd2Qa7VPEVKfDKu8n1gfKmGI/D8zXrUr6PLrXYdUPxD2NOHCpHx/L/WmgfD1rvOoG0nvM1HZVR0tm3zdvRP9aXqbeYQxy89BPypm5dnwpmddxSn+i1+DHSHB3SpfC3CjqGcB+rCgWyq5u19+binfUATtFU/RO8h61r12botBkEghkckASIYw5XSdAe4Gr3G8HGLQWzcKDLdIuICylgbMK0GGBhpE8qpLfR/D2MOV/lC7qC4caAkSq93Ykba67185wuTPeppRVnXDeL9ZYJftupRchHZB5EDmNdo7O2x1XHdC7mJwb3Ss3JV7YmCFjtAACCTuF5xy0mgsk2GR7blS9wxMnRh1eR1HwGRm13BEaivQuiXSdsQpt3lyXbYHOQ4InNsO1EE+BBk8vMqbo7Hk/GeN3rosLdnPZDZbuoZu0hWeeYZW156TrM3fB/tJvWwFv5767H+Y6NGo3BhvUT41penXRQknFWVzET1ts6gqQczqPInMBB+8O0NfN8dgssNbBZGOXkSjb5WjnzBHxDUcwNc+x10ekdHMThjFyznzP8AxDNbIjKvXDqwNIjLOknWav8A/ioXZfnXkGD45csImQhWUkmCxLSZKkbZfauuLfaKwvhrYMAQFcQIYDMSVMnUaajblz9WKcFGpHnyRm5Wi46W9Bluub+EUW3+JrS6Kx/En4G+R8OdHhOANeDG+GS4gBZgp1DEp/NH4gfvDXQztNMYXpZevMzudJAyKXCa6CBMg/rW36LdIsIUcYtXE5lky4YQOyWXUnSJI2jXU1yy5I39UdccZJfZlnwro/iVQKbysPuswLtB2BPZkRHj49zicLd7727lxkyBWUggZlbMZ2Ea6RJ/wz30cZ6SGzZ6xSTbyypyttMahdQI5mqS39olrq/5yswudkXAk2xo0qxzZxuJG/vWfLNrtl8cb6Ndh+jFsAls9wEa5w1xSNZ0IINROJ8Kt2LJu2FRAqliFAVCI3IXTbX0q2wXTrBG3H8XaYgEkZhO5Ow5nu51n8dxvDjCi11xcsoUwrwAygEdoeftWbkpJorSppkDGcJ6y3d68yZIy9kqCAoBQP2l0blGo8TF30c4epwimQVZRkYTMBF0OujZgy6etY9ukIW11dtXOsnNlAHkZLclMd/kKnr0kvBMqBLQOuktoYOgMAee3hWFB7SbfZrakkkbniXS/C4Y20e4ktAYdYsrBUGVEme1MR901U4v7QsCbxVb4kjLm6u4FmOblYGs6nTXesNxiz/FNnvtLwBnCopMCO0UAJH07qqsRwsLAcHaFJZm0HcSSCPCujjZEz24cZtqltmxdsiSWdur7a9rsrlgDWNQOXOa81bE9fcdLZYMSzDskbknSRG1UeHxypoQoHeoA9wNvT5VN4ZxkNdCWbgznlmVQY5dogHy1PhWXBTasKTinRY4b7O8OLSh7lwse0WGkyNBl1AHzqv6V9HLeDt27+EJlWhi0PBMZHAeYIYRtuRWywRbL/Mygj8IJHzA+Vc8Twlu7ba2ScrqVaRtPMeWh9K+k8UWuEeBZZJ22S+B9IGxeGt3ScxK6js6MujAD+4H0Iqxt3CR/hsT4afQ15z9nmKu2Lt3DOCqySGyMVFxOywnkGEH/lHfW/GO0+Of33/rWUrXRuX1l2Si7QIVtdDqNPDzrooecf8At9qgjiObsk6eJX6xT1rELtqfGWb2gge1HBr0RSTHgjfh91FFcnCg6g3Y9T+dFTgvJENiD+cwK5hAdST5RFM3cTcIgn2Ee8b1HznnXoSfs87aJz3wF01PiZ+QH51Da+a5uXRTGMxtu0huOSqjc6nwEACaqSXLMttukO3cQQNSAvj46d4pr+BuuyPbfT4hGWAQxGwExEbnWaxvSHpD/FBVslxYzDM2iszABog6qolTrua3fB7o6jDuGjMoQQvMgzJ5/D3DyrwZ8qk6ie3FicVbG+NdHEu9WDmTrA9x8hgSuQaAiAJJ7/PTSixfA2was1uL1oAlgxCMg3JnmO/6VpeKcEbELbFu6A1tiRmJB11JBEeXPyqztYE/dsT4sJ/6q8/J3PI8VjbbXFuWgM0FnE7MCzCCdGGxAAGs89TOw+PdWF4/4ikBTmYabIBH9JgbiCe/T0h+hi3GLNYsgnclF56HSInxqm4v9mAtWnuWTLqsi0x7JAIYqrHtKdNNfDnWZR9oJll0W6UjESjsmcRBBAzyGOgnRuyxI7uQ1rOdMOiow7NftJNh9L1oaBJM5h+FZ1Bjst4HTM4TE9VdZ2AIzDIysCQVcsCsnstpB1BjcCdfWuD8Q6+121hoysCBBkbx3Hu9KRdqjR4hjMDkgqZRpysQAdN1bucSJHiCNCDVfZwNpsSnXtFsTmC7mNQumwJ5/sb/AKZdGhhXDhA2GfsQBBQt90sdjI7Dbbqf6sVxHgr2wHCs1lvhuhGynlB/C06FTqD7nUX+ojRJvFnukYJEt20lZkktP3mz5uW0f7XFiyeptq6qGTcodDvygTOhMzqO6slhr72rgIBUiJzAgQdYYHlz+lafh/EeuZFXKM+aJJJGSZzADT4TFdE2269mWklycYnBXMpJv3WVtGCuUHdBVI0+VQF4Wg+Eehkgx3idfrroRWvXgbjVrmh00QgHv+9JFdDo7aBjKzHxzD2AM+9dl8aT/o5PPFFDhMSgEQtsjcaAR3g8x8++u34pbHZzqc2mXQyTtodJ7qrOkvRe/hT1qFzbBnNqWt/3d6/1e/jCwvBrmMBNqy4ubnKjCzc8ZAy229YPhXJwcXTOqaassUvZnZEUkrpBgGS2XLHfOlaXC8DuBcrXEAPLIWg96kkR9O8GuOhXRnGI4/isIptf+Yxtm8kbQwDM48DB8Y0Opx2HCt2ZXuJ0nw+EV3w44vs45ZyXRR2uAJHauMx8CF/6BPzp+1w60v3AfOT766+tOsxnxrnNXtjiiukeRzk/ZnOOdChcbrMMRbffJHZJ/pO6H5eVZDH4W6rsuJR1fvYqs+MHS4PEGvUw9OY23axFnq8QOsXWAV7Sn8SPMqa4Zfjp8xO+LO1xI844T0mv4UAC4ty1+GWYDwVj8B8Jjwra8F6T2sUQqEq5/wDDeAx/t5P6e1UP/YILdJTEsts//rBfXdTDBWHj8qtcP0AwgIZheuAamWyLPeAuo9G9axDyw4o3k8UubNWqhR2xryWDB9QRFNm5A1RTP92ns1dWscqplQAKNlJc6ebEzSXceuWAqnxk79+oFehbe0eZ1+jUSJn0gfrT2Hw7ESIPmyAexNRrOHZth6kgD3aBV1ZwtsqMhQOPiJZSfTUr8jSctSRjYytt4/Tq/wD5UVBvXRmPZnXchZ+Qiipqy2iwGBkwW9dPzikfghnVhl75FQxxAcjJ8qfwuMU7g+J/e1Ye6NVFiPw5RyJ5Azv4iq7i3CDctMqEyVMCRBJVlgyPGfQVd/xqj4TvyJ09wQZqNfvy0hjA5AyB4ak1n7NUy0k7R5/hegV5f8RoGpyoQTMEDwJnL3aA7VteGcNK2rVly621EZsvajKc0QIn9adOM7ifUxXTcQX9/Oub+Oqqjp5ndmiw/FAqBbVlmCgDMzDWBEkmJNMYnj11VBZFtzzAL+W4BqoTjaDdM3/MRTn/AGoszra+c/WsrA16L5E/ZxiukF4k9tgD4R7T/vUG7fLfE7e/6VIv9IbTmDZXL4CD/mBH51FvY7DNP8p1PILc+sg/SvRGCX8Tk23/ACMt0o4WgUuswWBJUDMG9dMpJnnB1HxGu8FxK9YuIEIJHwBmAEAEm2WiSOXIkeVWt57ZVlKSGBHxHMPUQD6iqJ8PDrbJOUHMpLEltcxB5Az3anQ14vk4dXulx/p6MM7Wr7NjxDpQuIt27VuUa9l6zOk5UkG4qz2S0a5uUroCdMzdxzWLNohm6tsTiLZtyAigC24uAb5gWPfvFQUd3uAhmLjKqkTBJtrlK7rzIjuHMGpvE7IOAzNMJir503JZLKgTy1NcMcnta7O0kmqZkuPYwNduQVINyAYaYVF7QbZgSSP+UVadCOHJBuzmYMVA2yyBm89yJ861n2T8GL3L124cqdWuXtKJJdhqDy7DbjeDUU8Mt4a5ctWY6tW7JzZpkCZbmZHzr1YPvkt/9OWb6wpE7LpuPensHdUE55I37EEz3SdhVd1lKLx76+k1Z4UaGzxu0BGTKBoBBdj5kkAfOmzx4E6ocvmSfbaqE3DRnrPiia3ZoH42sQGcDkVJUjzGs+9QcXfluyc39QDAnzBqvW8RtQ14neqoJdBybHy9J1lMZ6XrK2YH+soz0znozVQTsJYNxoBUH+pgv13q8udHzAzBgeZVQw/9mtZuxiyhlTr5A/WrIdIMTyYme4BvYaxXDIpt/U6QcV2d47grW1Lbgc4+s7VWzTuJxd658Zc+EED2AqJNdIXX2ZiVXwSFuEbUG4TTGepOHaNT9Vn2ma0+CD6YZiJ7Pz/SiuDiQfuA+lFY5NUiKrxz9ac/jB31CLE95p9MI8SQFHe2ntzNV17CsdbGjlNNvjp2n3rjOkau3kFA+c0wSOU+E/rSkXkdfEk02bh76bc+IrjMK0QdNzxpM9NZqTPQUO56OspnNSdZQUPZ64cAx4GQeYP7ketN9ZR1lRpSVMq45Q6/AruGuLi7J66wCJy/EqNCsjJ9xwNiN9idpcxCW2wzWiXJa+12AVyZT1em2aexGhAqOL5ggEwdxOhjae+uc9eSHxYxlb6OzzNrgdgRECBtoNO6lzUxnoz17DgP5qM1M56TPVBIzUZ6j56XPQUP56M9MZ6M9QUP56XPUfrKXrKCiRnpc9R+spc9UUSM1dJeI1BI8iR9KjZqXNQlFieLXiIN1yP7jS4fiJXdUb+5Q3z3quzUues6otsvV6R6R1NqP7BPzBHyp+10nGWHthh6KR5FQB8qzmelz1l4ov0XeRc3eKWySer38aKp89FXRE2YhxB8B5Cm2ueNMTSFq0UdNyjrK5tKDuYp1LQ3JHlUbFHGbSZ17q4mpKqvKKWzhAW1Kx5/61NjWpEzU4l8xGpHdUnEJZVtCfSTTBtO3+HnI9h9am1ihkuJ5x5f61wW7qm/8JYiSRPcf1mKhX1KNGkj8Jn50UrFCF65z1y7E6k+5k11hbBuOFBAnmdqtigz0Z6n4rhjWwZKsBzAqsdxyqJp9DUcz0Z6YzUZ61Yofz0Z6ZzUZqWKH89GemM1LmpZKH89LnqPnoz0sUSM9Geo+alz1RRIz0ZqYz0Z6CiQGpc1MB6XPVFEgPS9ZUfrK6z1CUPi5Sh6Yz10lwTrQD2aiuv4o/hX/KKKlsUO3eHg7fWnE4YoEz9K6YluRnypChA7Q9ToK8u7OlDGJtaQAKhHCtU66+mgPnGnvXKA9xq7tCiCcOaXqYqwZDGoPrTfVDx9qeQmpCNrzrgyNtKtcNgHfVFHmT+tO4jo7cUSWUn8KyTWt1+jWRRl+8mKmo0qJJjlJGlSf+DEpJEEb6gGPAGomIuBQR7A71dkypMj4lwPhrkMMs7HwmmrdwH4yPzrm/jBsNq1ZaEfEE03nrm4ddDNO4fDht2A9DRzoHGajNTz4Eio9xSKKQOs9Gemc1GarsB/PRnpjPRnrVkH89GemOso6ylgkZ6XrKj9ZS9ZSwSBcpc9Rw9LmoKJGelz1HzUuaqKJIaukM1GD12l4jahKLSxwpmEgiO+aL2Ea2Nfcaj6VXDEnvPvTtviDjZ296zyKRY2rawO0nuRRVacYx5/IUtSmC6zVp7CgYQmNY35+9LRXjn6OsPZjsRdJIkk+pqRbuHvPvRRWn0ZR1ijrVrbtjLb0GvhRRXFnRFjirYCJAAnwqc9sCzoBt3UtFYNnmOOuE3DJJ176hYneiivWuziM3OVMk0tFdSADUzB0UVzfZSxns1X4o70UVEZIZrg0UV1RRKUGiitAJpJpaKAWlooqkFpaSiqQ7FdClooBaKKKpRRSiiiqByKWiioQ//Z"/>
          <p:cNvSpPr>
            <a:spLocks noChangeAspect="1" noChangeArrowheads="1"/>
          </p:cNvSpPr>
          <p:nvPr/>
        </p:nvSpPr>
        <p:spPr bwMode="auto">
          <a:xfrm>
            <a:off x="63500" y="-762000"/>
            <a:ext cx="21240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SEBUUEhMVFRUVFxUUFxUWFRQWFxgXFBUVFBUVGBgXHCYeFxkmGhUUHy8gIycqLCwsFh4xNTAqNSYrLCkBCQoKDgwOGg8PGiwkHyQsLCwpLCosLCwsLCwpLCksKSkpLCwsKSwsLCwsLCwsLCwsLCwpKSwsKSwsLCksLCwsLP/AABEIAMIBAwMBIgACEQEDEQH/xAAcAAABBQEBAQAAAAAAAAAAAAAAAQMEBQYCBwj/xABGEAACAQIEAggDBgQEAwcFAAABAhEAAwQSITEFQQYTIlFhcYGRMqGxB0JSwdHwFCNicjOS4fEVgrIWJENTk6LSJTRUY4P/xAAZAQEBAQEBAQAAAAAAAAAAAAAAAQIDBAX/xAAkEQACAgICAgMAAwEAAAAAAAAAAQIRAxIhMRNBBCJRQmHBcf/aAAwDAQACEQMRAD8A8NoopaASilmn8Hw+5eJW1be4QJIRWYgbTCjagI9FWo6KYz/8W/8A+k/6Ul3oviljNhrozEKJRhJOw28DQFZSVbr0RxZdk/h7mZIzArEZhI33ka6U5/2Lxf8A5BHmyD6tQFJRU3iXCLuHIF1MpbUdpW20Pwk1DAoBKKWkoBQKSiigCiiigFNEUlFAFFFFAFFLNJQBRRS0AlFLFJQBRRRQBRRRQBRSmkoAooooAooooAp7DYtrZlGKmIMGJHce8UzRQFrb4kz/AH2B7ixj0JP196fsY65bcMjsrKQQZ1BG2/51SEU/ZxhGh1HzHkfy2qUWzVXulDXz/wB5AfQCQoA88o2J5lYNMXOGW3E2my+eq+41XyI9agcNwJvtltuggE9thb0BAjXz5SKs06OOhn+Jwqnv/iEn5VClViMA6fEuh57g+o0NQ3w6nlHl+la/DWFX/ExeEPfF2Z81iDUjAdF7GLvpbt3rZLZiTaMkBRm+E6666jQd1CGCfBnkZ+RpllI3BHnXrHGfs9wdiyQcQ63VKlmdkKhd2OQANOXz5moHA+gGHxSF0xk24ETaJ1bMNjzBRp0pYPNKWK02N4TgrTZblzEo3cbGX5OZrP4xU6xuqLFPulwA0RzA03mtEGKK7W0x2BPkDXVzCuolkYDaSpA+dANUUUUAUUUUAUUUUAUUppKAKUGkooAooooAooooBaSiigCiiigCiiloBKK6CHlr5a/Su1wrnZGPkpoBqirGx0dxL/BhrzTzFq4R7xVja+zviLbYK+ef+GaAztFadfsz4jMHCOp/qKJ/1MKssL9jPEbiyLdsaxBup+WlAZjgWIsJcP8AE2jcUrAAdkhpGpK6xEj1rU8N6S4fC3Bdw+DFtxOVxedtCCpgkEHQkVIb7DeICMxw4/8A6k/9KmmOL9A8Rwywbl57FxbhFrKFd4JBcP2gmWAjCQZ18ajKWOM+0pbqMtywXL5RcDMCjBDKhhEmOU7TTjfakTAFt1UggzcDnX8KwB86obnQ+41sXLJDDLmyE5WgLmJUk8hrEz51QOhBIIIPMHQ+3OslpGstcSs9XbKqLl1GNws2ZiGIIJgnXSNI3HlSP0ixG9trcf020HyIJHzrJho1HLmCdPzFTLPE2HxANtroG08Ro3r3mqKLK70vxY3uER/Sg+g0qu4hxu7fXJecuoOYA8iARIiORPvUq3iA8AQ2wyt2XA129I23jxpm5gVbbsnuIjkCfDnG3rUBTvhAdiR56j3H6GmXwrDlI7xr793rVpewTLy8P9PPwk+VR9vMfL9ParYoraKsXAPxAHx5+439zTTYMHYkeB1+Y1+VWyURJpKdfCsNYkd41HrG3rTVUgUUsUlAFFFLFAFJRRQBRRRQBRRRQBRRRQBXp32L4W1c/iRctW3ZeqZS6IxAPWBoLDTZa8xr0T7FMRGMvJ+KzPqtxPyY0B7Xwmwq3AAqiQRoAOXh5VfcoGgqhwTRcXz+ulX00Bm6v8MZRf7R9Kori9o+BP1q0wmOti2s3EEDm6jY+JoCLxUfzPQfnUjhB7J8/wAhVVx3juGQgviLCiOd62OZ/qqrwn2mcNtZg+Lt8vhW44580QigNfjdh51559r4/wDp41I/nW9hMytzTceBmeVWWL+13hhGmJzGdhZv/mgrJfaD04w+KwbWbPWFsytLIAsLM7mflQFr9nwBNsiTFswfA2hqfORWl6RdCsNjgBdtgPEC6mjjaNY7Q8DWI6BYhGSyXuG2ApObOEkdUbQlgYEkMf8AlrcDCYeAWxF1gLZQk4m6Rl5scjfFqe1WVQPn3iOA6u/ctK2Y22Kwey+nd+Ly38Kh/v8A3FWPH+DXb3EL6Ye090hzARWc5YEHSTERqe+rHB9AuJXPiwd1vElEuD/ORm9R6inJqzOfT3H6ipVrHsN+0O5tfZt/farLj3Q3F4OGv2XVTs4ykDwYoSAfCfWqQfsj8xTsFrZxitpOU7Q23do20donl60XLIOhWNo007RgeWgJ0jcVVR+9x7cqetYlkGh07jquogxzX01oB65gDuuvz3mNu1y7mqK1sjcad/L3Gk+1XvCcfhif+8LcUzoyMMm0DTKSIkxvUeDpmE79sa9lRG4IOpjnGvjQFROvd++X+9Kyg/EAfkflqfWanPhQRpGwJ1A+ISJ0A9IHnUe5hSPXbSJ8gdG/5SaAhPgh91o8Dr8x+gpi5hmAkjTvGo9xU4ryI1HnPsdRSq3dM+Ez+tUFXRVkyA7gHx2Puv5imnwQOoaP7v8A5D8wKWSiFRTtzDMupGneNR7jSmqpBTSUUsUAlFFFAFFFFAFWnAOkF3B3uusQGylO0MwhonTzFVmWulsk8j7UBpcR9pnEHP8A9yy/2KiR6qoPzqO/2gcRO+OxX/rXB9DVMmBuHZG9qfTgt47W29qtMWGM47iLv+LfvXJ/HcdvqatugXRA8RxYtG4LaKM9xtM2UESEB3Yz6anlFQrfRbEHa03tWm6L8FxGHglSji4txDBksitEagEjXQ6HWdJqNNK6JaIvS77ObmDuFVYuNWTsxnUcwds3evL1E40ivot7w4phTbMJfSLijcHcAzEqDsY1U9438n490VHWEtNtu1nUgTK7yAYDb6CZ3GhrKZoxinWt/wBHejF7GkmwoZVIzsXUATJ56nQHYGs2nA7ZMdYfPLA+tbzoU93hjOEZHS5lLowOuUGCrAjLox7wdK0Q33Dui9vDX7YtEqiqy5TqToxDSOerT6d1XWOZOqfrSOrytnzGBljtSeQiar72JtXijrdGU3FIYMNWAkJJ5kwI31qfjVtlCl3KUfsENENP3YO/OogeYdB7iNx7EtbAKFbuRhtk/l5Y5kEAeUeNevYPc+VeddHuiD4Tid691ISxDhLgZDCsFCiAS33do0ieeu1tcbtqTo58l/Uitxg30jLkl2ybxi2GtwwBBMEESDodwa84459kNvEBrmEYWrgPwGcjeR3U/KtvjuOI6wqtMzqAOR8agWuPXUkLbSD+Jnn5AVrwTfoz5or2eC8Z4FfwlzJiLbW25GND4g7MPKoH7kbeor3fj+Iu4u3kdMPl1Gqs+/MS2hrzzin2cuBmssCea66+U/SjwZEroqzQfFmLn/caj1FdW7xX4TE7xqp8wfzrrEYdrbFXVkYeEfv0po+o8Rt+/wBxXE6k63jwSC6wZLZlkgtEAkHUfvTveC9k5YcZYkbszaa898uhqsC93uNflUmxgbsyqPPJkVv39KdAfuKp00GoABmNQhgDUj4tlZaYu4T/AGPa7+Q7Y2PIjxqys8KvPo9mR3gqh5iSJEntHu3qyToq/JiASSQQeeaQDyHb7+Q1oQyj2yNSNPxbj/MOfhXJP+/+orb4foNcuuoQiWLAmcpA1ILPqSNdtdtq0OJ+xu11TMt5w6gnPlQBoBJGRQPqPWnIs8nVo1EjxGnzFJcVT8SjzHZPuNPcVtbvRfD4VQmJYNeLH4M8ZTAUQCBvOvjTjYO1b+HBuT/ZbHzOtVRb6RHJIwBwAPwt6N+REg+sUo4Nf2Fpz4hSR7jSttd43cQEJgiO6WMeoAqsv9J8ZysonkhJ+ZpTFozeM4TdtKGuIVDEgTG48tqiTVpxTiOJvwLxYhTIGUAAnyFVptEcj7VQcUUsUUB75b6A4cbWvzqTa6JWRtZHqAPqauLlxo7RJ5RnA9wBTDXv6R6yT8z+VfTjE+dKX9jNng1tf/Dtj2P0qQMGg+6o9KaYz+xQF8a3oY3H2ZB/ov8ArTGMsi7bKEQDsZAII1DCDuD+9a7NpfxD2au0cL8LD/LP1FZcE1RVJ2YS09zDYsM8yhL5lbvMaie0hBGh79djOm6QYZMSOtNgq5TK8kq5UTqCDBZdYJnQnkYE7GYaxdI61He4VuZGWBJGuUR3MFPagTcG+aapcBxopjWtlGaxZSD8I+IKQxza5ATA/pMmQtfKlDWTXo+jF2rKPh64WxdFvFYa2QyqbV4LmD8iGUnKrTO0agiNq3Frg9q0RkS2AI0VVGgPwzVV0l6MKR/MCDr2d2gx1Vw9tWTfMCSwP+oqJ0Y49ctOMJi5DTltXW+9sQjHv1EH0Ou/fDlr6yOWXHfKLFujy3wtq6xcLdFwZiZ0XXUHYgREaZhFXvFcYyoVW2l1zHYzHafiIK7DfUgabiqzF8UW3iraO2XrAWVh3gFXG2ggq2x+GrRuJ4eypi5b2LQHDMSoJJJksTodT3VxlxJnWHMUU/CLN1kLXmzMxDAAjKFKLCgAnY5hrrpUprPcPrXfDcTbu5hbOqGHB0OYEqT5EqYqN0l4i+Es9ath74ElghAKj8RkGR3xMeVe7FNKCPJkg3I7OHPcKTqv7fnWDb7W71wRZw6ZvwszuT4rlC5vLernov08tYkBLw6u/sB9x/7TMg/0n0JrpHMm6MvC0rNC6+A9Jrg061wfuaaz/v8Ae9ehHnZhOl2Nu/DiMJayHRbwLN7NK6/0mD3VUcKuYa0hNxS+vJVfKPw5vPXWvT7qBlIYAqRBBAII7iDoayfEuhNt/wCZhHVGH3ZD2z4T2svlqPAV4s3x23sj24s8a1fBYcFwFm+maw9sjmBIZfBlMFfarcdGo/0UfXWvLbgu4W7rnw94bEfAwnU7xl8gV01Fb3o30tu3EAxFqBsLylQjeJUmQP6lkeVcoLH01TOk1PuLtFx/wYDvPqfyrpuFqN1Huf2K7XjCGQmd25BQYJ84iouK4Vjr3w4jqiDBQoMs/wB0Fx866PLjhwkjksU5e2TOG2US6CQI18YMaN5+O9aE4qyqzK6Acp+fM1ir/wBluLuI3WY1s0EgL1hBPcSWGh22qg4Zw25hjnW7ccgGUcjK8DRToSOUHl8q82XLj2Vqj0Y8c1F82SvtO4d1ljr0MtaYsw77bkBvHQ5T5ZqsuhfFxisGjn41/l3BP3ljX1UqfU1n+LdLC6rFq2BDI6s5f41GZSqMoykEQW8YAqo4BxXqLqGLa2iVV7SCC2QQrMdyxzHWeWo7+0s0IyuJyjilKNM9SbDj8IPqpptsInO38h+laLjfDltFDbVdZBBA5EQd/GoZw7kHQT3Df0iuylFqzi4yTopP+E2TvbX2H6U3d6K4Zt7Q9v0q8t2nGpUHz/c07ccx8KjuiD7zUkk3wai2jKHoHhPwL70taTIf6PVo+VFZ0Rd2Qa7VPEVKfDKu8n1gfKmGI/D8zXrUr6PLrXYdUPxD2NOHCpHx/L/WmgfD1rvOoG0nvM1HZVR0tm3zdvRP9aXqbeYQxy89BPypm5dnwpmddxSn+i1+DHSHB3SpfC3CjqGcB+rCgWyq5u19+binfUATtFU/RO8h61r12botBkEghkckASIYw5XSdAe4Gr3G8HGLQWzcKDLdIuICylgbMK0GGBhpE8qpLfR/D2MOV/lC7qC4caAkSq93Ykba67185wuTPeppRVnXDeL9ZYJftupRchHZB5EDmNdo7O2x1XHdC7mJwb3Ss3JV7YmCFjtAACCTuF5xy0mgsk2GR7blS9wxMnRh1eR1HwGRm13BEaivQuiXSdsQpt3lyXbYHOQ4InNsO1EE+BBk8vMqbo7Hk/GeN3rosLdnPZDZbuoZu0hWeeYZW156TrM3fB/tJvWwFv5767H+Y6NGo3BhvUT41penXRQknFWVzET1ts6gqQczqPInMBB+8O0NfN8dgssNbBZGOXkSjb5WjnzBHxDUcwNc+x10ekdHMThjFyznzP8AxDNbIjKvXDqwNIjLOknWav8A/ioXZfnXkGD45csImQhWUkmCxLSZKkbZfauuLfaKwvhrYMAQFcQIYDMSVMnUaajblz9WKcFGpHnyRm5Wi46W9Bluub+EUW3+JrS6Kx/En4G+R8OdHhOANeDG+GS4gBZgp1DEp/NH4gfvDXQztNMYXpZevMzudJAyKXCa6CBMg/rW36LdIsIUcYtXE5lky4YQOyWXUnSJI2jXU1yy5I39UdccZJfZlnwro/iVQKbysPuswLtB2BPZkRHj49zicLd7727lxkyBWUggZlbMZ2Ea6RJ/wz30cZ6SGzZ6xSTbyypyttMahdQI5mqS39olrq/5yswudkXAk2xo0qxzZxuJG/vWfLNrtl8cb6Ndh+jFsAls9wEa5w1xSNZ0IINROJ8Kt2LJu2FRAqliFAVCI3IXTbX0q2wXTrBG3H8XaYgEkZhO5Ow5nu51n8dxvDjCi11xcsoUwrwAygEdoeftWbkpJorSppkDGcJ6y3d68yZIy9kqCAoBQP2l0blGo8TF30c4epwimQVZRkYTMBF0OujZgy6etY9ukIW11dtXOsnNlAHkZLclMd/kKnr0kvBMqBLQOuktoYOgMAee3hWFB7SbfZrakkkbniXS/C4Y20e4ktAYdYsrBUGVEme1MR901U4v7QsCbxVb4kjLm6u4FmOblYGs6nTXesNxiz/FNnvtLwBnCopMCO0UAJH07qqsRwsLAcHaFJZm0HcSSCPCujjZEz24cZtqltmxdsiSWdur7a9rsrlgDWNQOXOa81bE9fcdLZYMSzDskbknSRG1UeHxypoQoHeoA9wNvT5VN4ZxkNdCWbgznlmVQY5dogHy1PhWXBTasKTinRY4b7O8OLSh7lwse0WGkyNBl1AHzqv6V9HLeDt27+EJlWhi0PBMZHAeYIYRtuRWywRbL/Mygj8IJHzA+Vc8Twlu7ba2ScrqVaRtPMeWh9K+k8UWuEeBZZJ22S+B9IGxeGt3ScxK6js6MujAD+4H0Iqxt3CR/hsT4afQ15z9nmKu2Lt3DOCqySGyMVFxOywnkGEH/lHfW/GO0+Of33/rWUrXRuX1l2Si7QIVtdDqNPDzrooecf8At9qgjiObsk6eJX6xT1rELtqfGWb2gge1HBr0RSTHgjfh91FFcnCg6g3Y9T+dFTgvJENiD+cwK5hAdST5RFM3cTcIgn2Ee8b1HznnXoSfs87aJz3wF01PiZ+QH51Da+a5uXRTGMxtu0huOSqjc6nwEACaqSXLMttukO3cQQNSAvj46d4pr+BuuyPbfT4hGWAQxGwExEbnWaxvSHpD/FBVslxYzDM2iszABog6qolTrua3fB7o6jDuGjMoQQvMgzJ5/D3DyrwZ8qk6ie3FicVbG+NdHEu9WDmTrA9x8hgSuQaAiAJJ7/PTSixfA2was1uL1oAlgxCMg3JnmO/6VpeKcEbELbFu6A1tiRmJB11JBEeXPyqztYE/dsT4sJ/6q8/J3PI8VjbbXFuWgM0FnE7MCzCCdGGxAAGs89TOw+PdWF4/4ikBTmYabIBH9JgbiCe/T0h+hi3GLNYsgnclF56HSInxqm4v9mAtWnuWTLqsi0x7JAIYqrHtKdNNfDnWZR9oJll0W6UjESjsmcRBBAzyGOgnRuyxI7uQ1rOdMOiow7NftJNh9L1oaBJM5h+FZ1Bjst4HTM4TE9VdZ2AIzDIysCQVcsCsnstpB1BjcCdfWuD8Q6+121hoysCBBkbx3Hu9KRdqjR4hjMDkgqZRpysQAdN1bucSJHiCNCDVfZwNpsSnXtFsTmC7mNQumwJ5/sb/AKZdGhhXDhA2GfsQBBQt90sdjI7Dbbqf6sVxHgr2wHCs1lvhuhGynlB/C06FTqD7nUX+ojRJvFnukYJEt20lZkktP3mz5uW0f7XFiyeptq6qGTcodDvygTOhMzqO6slhr72rgIBUiJzAgQdYYHlz+lafh/EeuZFXKM+aJJJGSZzADT4TFdE2269mWklycYnBXMpJv3WVtGCuUHdBVI0+VQF4Wg+Eehkgx3idfrroRWvXgbjVrmh00QgHv+9JFdDo7aBjKzHxzD2AM+9dl8aT/o5PPFFDhMSgEQtsjcaAR3g8x8++u34pbHZzqc2mXQyTtodJ7qrOkvRe/hT1qFzbBnNqWt/3d6/1e/jCwvBrmMBNqy4ubnKjCzc8ZAy229YPhXJwcXTOqaassUvZnZEUkrpBgGS2XLHfOlaXC8DuBcrXEAPLIWg96kkR9O8GuOhXRnGI4/isIptf+Yxtm8kbQwDM48DB8Y0Opx2HCt2ZXuJ0nw+EV3w44vs45ZyXRR2uAJHauMx8CF/6BPzp+1w60v3AfOT766+tOsxnxrnNXtjiiukeRzk/ZnOOdChcbrMMRbffJHZJ/pO6H5eVZDH4W6rsuJR1fvYqs+MHS4PEGvUw9OY23axFnq8QOsXWAV7Sn8SPMqa4Zfjp8xO+LO1xI844T0mv4UAC4ty1+GWYDwVj8B8Jjwra8F6T2sUQqEq5/wDDeAx/t5P6e1UP/YILdJTEsts//rBfXdTDBWHj8qtcP0AwgIZheuAamWyLPeAuo9G9axDyw4o3k8UubNWqhR2xryWDB9QRFNm5A1RTP92ns1dWscqplQAKNlJc6ebEzSXceuWAqnxk79+oFehbe0eZ1+jUSJn0gfrT2Hw7ESIPmyAexNRrOHZth6kgD3aBV1ZwtsqMhQOPiJZSfTUr8jSctSRjYytt4/Tq/wD5UVBvXRmPZnXchZ+Qiipqy2iwGBkwW9dPzikfghnVhl75FQxxAcjJ8qfwuMU7g+J/e1Ye6NVFiPw5RyJ5Azv4iq7i3CDctMqEyVMCRBJVlgyPGfQVd/xqj4TvyJ09wQZqNfvy0hjA5AyB4ak1n7NUy0k7R5/hegV5f8RoGpyoQTMEDwJnL3aA7VteGcNK2rVly621EZsvajKc0QIn9adOM7ifUxXTcQX9/Oub+Oqqjp5ndmiw/FAqBbVlmCgDMzDWBEkmJNMYnj11VBZFtzzAL+W4BqoTjaDdM3/MRTn/AGoszra+c/WsrA16L5E/ZxiukF4k9tgD4R7T/vUG7fLfE7e/6VIv9IbTmDZXL4CD/mBH51FvY7DNP8p1PILc+sg/SvRGCX8Tk23/ACMt0o4WgUuswWBJUDMG9dMpJnnB1HxGu8FxK9YuIEIJHwBmAEAEm2WiSOXIkeVWt57ZVlKSGBHxHMPUQD6iqJ8PDrbJOUHMpLEltcxB5Az3anQ14vk4dXulx/p6MM7Wr7NjxDpQuIt27VuUa9l6zOk5UkG4qz2S0a5uUroCdMzdxzWLNohm6tsTiLZtyAigC24uAb5gWPfvFQUd3uAhmLjKqkTBJtrlK7rzIjuHMGpvE7IOAzNMJir503JZLKgTy1NcMcnta7O0kmqZkuPYwNduQVINyAYaYVF7QbZgSSP+UVadCOHJBuzmYMVA2yyBm89yJ861n2T8GL3L124cqdWuXtKJJdhqDy7DbjeDUU8Mt4a5ctWY6tW7JzZpkCZbmZHzr1YPvkt/9OWb6wpE7LpuPensHdUE55I37EEz3SdhVd1lKLx76+k1Z4UaGzxu0BGTKBoBBdj5kkAfOmzx4E6ocvmSfbaqE3DRnrPiia3ZoH42sQGcDkVJUjzGs+9QcXfluyc39QDAnzBqvW8RtQ14neqoJdBybHy9J1lMZ6XrK2YH+soz0znozVQTsJYNxoBUH+pgv13q8udHzAzBgeZVQw/9mtZuxiyhlTr5A/WrIdIMTyYme4BvYaxXDIpt/U6QcV2d47grW1Lbgc4+s7VWzTuJxd658Zc+EED2AqJNdIXX2ZiVXwSFuEbUG4TTGepOHaNT9Vn2ma0+CD6YZiJ7Pz/SiuDiQfuA+lFY5NUiKrxz9ac/jB31CLE95p9MI8SQFHe2ntzNV17CsdbGjlNNvjp2n3rjOkau3kFA+c0wSOU+E/rSkXkdfEk02bh76bc+IrjMK0QdNzxpM9NZqTPQUO56OspnNSdZQUPZ64cAx4GQeYP7ketN9ZR1lRpSVMq45Q6/AruGuLi7J66wCJy/EqNCsjJ9xwNiN9idpcxCW2wzWiXJa+12AVyZT1em2aexGhAqOL5ggEwdxOhjae+uc9eSHxYxlb6OzzNrgdgRECBtoNO6lzUxnoz17DgP5qM1M56TPVBIzUZ6j56XPQUP56M9MZ6M9QUP56XPUfrKXrKCiRnpc9R+spc9UUSM1dJeI1BI8iR9KjZqXNQlFieLXiIN1yP7jS4fiJXdUb+5Q3z3quzUues6otsvV6R6R1NqP7BPzBHyp+10nGWHthh6KR5FQB8qzmelz1l4ov0XeRc3eKWySer38aKp89FXRE2YhxB8B5Cm2ueNMTSFq0UdNyjrK5tKDuYp1LQ3JHlUbFHGbSZ17q4mpKqvKKWzhAW1Kx5/61NjWpEzU4l8xGpHdUnEJZVtCfSTTBtO3+HnI9h9am1ihkuJ5x5f61wW7qm/8JYiSRPcf1mKhX1KNGkj8Jn50UrFCF65z1y7E6k+5k11hbBuOFBAnmdqtigz0Z6n4rhjWwZKsBzAqsdxyqJp9DUcz0Z6YzUZ61Yofz0Z6ZzUZqWKH89GemM1LmpZKH89LnqPnoz0sUSM9Geo+alz1RRIz0ZqYz0Z6CiQGpc1MB6XPVFEgPS9ZUfrK6z1CUPi5Sh6Yz10lwTrQD2aiuv4o/hX/KKKlsUO3eHg7fWnE4YoEz9K6YluRnypChA7Q9ToK8u7OlDGJtaQAKhHCtU66+mgPnGnvXKA9xq7tCiCcOaXqYqwZDGoPrTfVDx9qeQmpCNrzrgyNtKtcNgHfVFHmT+tO4jo7cUSWUn8KyTWt1+jWRRl+8mKmo0qJJjlJGlSf+DEpJEEb6gGPAGomIuBQR7A71dkypMj4lwPhrkMMs7HwmmrdwH4yPzrm/jBsNq1ZaEfEE03nrm4ddDNO4fDht2A9DRzoHGajNTz4Eio9xSKKQOs9Gemc1GarsB/PRnpjPRnrVkH89GemOso6ylgkZ6XrKj9ZS9ZSwSBcpc9Rw9LmoKJGelz1HzUuaqKJIaukM1GD12l4jahKLSxwpmEgiO+aL2Ea2Nfcaj6VXDEnvPvTtviDjZ296zyKRY2rawO0nuRRVacYx5/IUtSmC6zVp7CgYQmNY35+9LRXjn6OsPZjsRdJIkk+pqRbuHvPvRRWn0ZR1ijrVrbtjLb0GvhRRXFnRFjirYCJAAnwqc9sCzoBt3UtFYNnmOOuE3DJJ176hYneiivWuziM3OVMk0tFdSADUzB0UVzfZSxns1X4o70UVEZIZrg0UV1RRKUGiitAJpJpaKAWlooqkFpaSiqQ7FdClooBaKKKpRRSiiiqByKWiioQ//Z"/>
          <p:cNvSpPr>
            <a:spLocks noChangeAspect="1" noChangeArrowheads="1"/>
          </p:cNvSpPr>
          <p:nvPr/>
        </p:nvSpPr>
        <p:spPr bwMode="auto">
          <a:xfrm>
            <a:off x="63500" y="-762000"/>
            <a:ext cx="21240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t2.gstatic.com/images?q=tbn:ANd9GcSvcYkUry9lqYEtSMMmvPF6UzOSmy8YBNhH7maPMl302Q7f5M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03" y="4572000"/>
            <a:ext cx="1391697" cy="914400"/>
          </a:xfrm>
          <a:prstGeom prst="rect">
            <a:avLst/>
          </a:prstGeom>
          <a:noFill/>
        </p:spPr>
      </p:pic>
      <p:pic>
        <p:nvPicPr>
          <p:cNvPr id="17" name="Picture 18" descr="http://t0.gstatic.com/images?q=tbn:ANd9GcQ6qTjQYx4pWJ3LtGoNTCCJGI1SFXAxgpU5--hsCbtbiP-FGw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305299" y="5676899"/>
            <a:ext cx="381000" cy="914401"/>
          </a:xfrm>
          <a:prstGeom prst="rect">
            <a:avLst/>
          </a:prstGeom>
          <a:noFill/>
        </p:spPr>
      </p:pic>
      <p:sp>
        <p:nvSpPr>
          <p:cNvPr id="16408" name="AutoShape 24" descr="data:image/jpeg;base64,/9j/4AAQSkZJRgABAQAAAQABAAD/2wCEAAkGBhAQEBUUEBQUFBQUFBUWFBQWFBQVGBQUFRUVFRQVFBQXHCYeFxwjGRQUHy8gIycpLCwsFx4xNTAqNSYrLCkBCQoKDgwOGg8PGiwkHyQsLCoqLiwsLCwsLCwtLCwsLCwsLCwqLCwsLCwsLCwsLCwsLCwsLCksLCksLCwsLCkpLP/AABEIAMwA9wMBIgACEQEDEQH/xAAbAAABBQEBAAAAAAAAAAAAAAACAAEDBAUGB//EAEEQAAEDAgMFBAcGBQMEAwAAAAEAAhEDIQQxQQUSUWFxIoGRsQYTMkKh0fAUUmKSwfEVM3Ky4XOCoiNTo8I0VNL/xAAaAQACAwEBAAAAAAAAAAAAAAAAAQIDBAUG/8QALREAAgIBAwMCBQQDAQAAAAAAAAECEQMEEiEFMUETYSJxgZHwMlGhsULB0RT/2gAMAwEAAhEDEQA/APQQjCjAUgQSCCMIQEYQIcIgmCIIAcIgmCIIGIIgmCIIASdJOgB06ZOgBJwknQMSdJOgBJJJ0AMnSToASSSdAhJJJ4QA0J0kkAKEoTpIAZJOkgDACIIQiCYBhEEIRBIQQRBMEQQA4RBME4QMJOEydADhOmRBAx06ZOgB0kk6AEnSSQAk6SSAHSSToASSSdAhJJJ0AJJJJACSSToAZOkkgDnwjCAIwmAQRhAEYSEEEQQhEEDCCIIQiCAHCIIUt9AwwnChdWgSYA4kqnU27QBg1qc8GkOPg0kpWOjTTrL/AI00+y2u7+mhV8ywBL+KO0oYjwY3+54RYbTVTrK/iNT/AOvX/NR/WqnG1XjPD4jwpHyqFFhtNVJZY20B7VPEN60Kh/tBTj0hw/vVAz/Ua6n/AHgIsNrNROoKGLY8SxzXDi0g+UqYH6/ZFiodOmBTpgOkkE6AGTpJIEJOkkgBJJJ0AMknSQBz4RBCEQTAMIghCIJCDCIIJTV8Q1ntTJyY25Ph+iVkkrJmiclDisbTpxvuAJyAuT0Au7uBVcmrUzPqmfdbBcepu1vdJ5hSYfCMZO6IJzdcud/U43PeUD4RD9srP/lUt0feqnc8GCX9x3UvsFV38yu7+mk1tMfmO8/wcFeDUYCRIos2JQzNMPPGoXVT41CVfpsDRDQAOAEDwCSoY/bTKUj2nDTQdSq8mSGNbpOkWY8c8j2xVmiiXMu9Ias23QP6SfjPBaOC2/TeDvkNcMxoZygrNj12GbpP7mmehzQV1fyNGvXaxpc4wB9QOKyG+kw3u0yG8Zv4RB7lmbbxrqrzB7DTYTnGvUqiIcLkjULnarqE1OsfCX8nR0/T4bLyct/wdzh8SyoJY4OHIz4jRTLgg4NMgweM304LW2JtzcLm1XOjNpMuvMEdPktGDqUZtRmq9/BmzdNlFOUHft5NqvsTDPMupU5+8GhrvzNg/FC3ZBZ/KrVmci71rf8AyAu8HBSs2rRIn1jR1IB8DdWKGIY8SxwcORXSU4y7NHNlCce6ZV9biWe01lUcWk03/lcSD+YKWjtWmSGuJpuOTagLSf6Sfa7iVZUdSk1wIcAQcwQCD1BVhWyx9TonWezBup/yXFv4DLmd03b3GOSs0sRNnjcdyu09E7FROkl1/foU6YhJJJ0CEkkkgBJJJIA58IwgCMJgEETQXHdaJdnyaPvOOg89ELGlzg1sbx45ADNx6cNeVyJq1QMG5TmPed7zzqSfqMhGkWwSGqBrLNdvOyc+I7m8PqSoKdIDqczqeqcBSNCPmS79hwmq12s9ogLO2ltptMEMMu48Oi50V3VnHednx1XL1PUY43shyzrabpssi3z4Rv1/SKDDGye8+ConbtdwMEi3TwWXTADjqeH1lomqVD5T/i64+TWZpvmX2OzDR4ocKP3LGI2q90Co4mJzKrjEsP1rw4rPqlziQOtzn0UFRhb7Wd1kcpy5fJ0YaeCVLg22xOdo0unEAyDw4ys/DPIAAPtcweV/itAttqVG2UzjtdAO3DIBjvhVq+IAECZ6o6m64cCq1XDOmWkO5ZGJUL3OiyEV5LeFvd0dLz3ozWJOkfRTYHeLe0I4WynjKkq0jprnKsork1uaYvtPj+n10V7Yu2jTe7UOzHl4XWWWEe0LePwRtp70ObaM+cWsrMc5Qlui+UV5MUJRcZLhnbYb0govz7K0GODrtIK8+dVIN8v0VnDY+oy7Cen1muri6nNfrV/I5GXpkWrg6O5TFoOaxdn+kzXWqeI/VbbHBwlpBHJdfDqMeZXBnIzaeeF1NCp1C23tN4HMdCfI+KlJEbzbt14t6j6KiITNcWmW5/A8itBnJwU6jtG8zL3m6tOpA8xrmOcgKYhJ0ySBDpkkkDOfCd7w0EnT6gc9EwVWrWDqoZoxu+7qeywf3HuCHwCVl/DzTbJ9t9z+FvutHL99SgCKo4uMpNao+5KhxESbAZlYW09tl3ZZZvn1Q7c2vPYYeyPiVggOdceOi8/rte5S9PH28no9B09RXqZO5eaZEyOk3PzQMaAeyIJQh8NANjqY+uKrVKxEXmbdNB0sFzW6OvGLfCLBEG2fO3CUI3yBwyEZ5aoRjtDAzuLyZ0UpjoFXaHTXdFStiNy5uclCMYzeFp52lFWwYc7tOluZFwY4T4Kd2GpgdlogxYAeKSmXpwSApYjtTERHxU7sSBr5qu+gYJvJj/CpVa5FiovdY1jjN8F1rQ6YMIA6oH7ouf0VMYgt1WnhcS2Lm5n6+uCFFeSU4uCurLBpOgdqCPDolUxTWwPHrmqjQ5xMOVStTqb0Ot9cUVJlUcSbps0X7QyAz+AUtHEg8P8AKz6OAvMynxBdT4QeGXepOLXIPHB/DE06jhxk+R+goMPiDElZ7MZOWeiu0agEa2y4d2aavuReLYqZYfWBNs9dJ/ytbCYl9I9mp8ljCjIls9PkrdJ4iImOGnHMKWOTjLd5MuWCkq8HWbM222qd10B2h0PyWkQvPnksLXSIdMRyMXXY7E2qKzd13tgfmHzXe0Wuc36eTv8A2cDW6JQXqY+39GjTcWmR+44I3ENIj2XZcnHTlPn1Q7qCowOaWnI/A8RzmD3LrHKosJ1V2fiS9va9ppLXj8Q/QiD3qymnZFqh0ySSYHPgLH2TV9YX1P8AuVbf6bAN34ea1K9TdY533WuPgCf0WN6J/wDxqR/B5hv/AOVCT+JItxx+Fv5f7/4b7VlbZ2pugsbr7R/RS7T2gKbeZy6LmXudUPU/XRcvqGq2R9OPdnX6fpN8vUl2QDpcVNSqkAmIEfBN6pw908e7jmq1avmBl9aLz6jt58npEt3CLdR4dlly4quwSIPHhcaXPiq5qkax+yldXDRYzH0E0+7Y1BrhE4phovGl9Tr+ikDiWlxtwgTnnfwWf9tLnybxxROr7xsDwubCT0RdjeKXkdw3nWNh4IyHSYvGnK3ipaTxukDLqB+vJO6puiwvnxlQdJC3PtRFiC5rZtlB181i4nFyVuQXTvTy/wArKxOxHFxiDrHyUo89zRgnCN7u5nPxUlaArWHJUq+yajLlpjiLqepRIHTXj0VkoprgvlkjKqL323dFjfVTUdorlXY4zZTU8U7ih4X3IPFBrk6j+ItAiB3+SlqV2VGwQP3XLmq9WKOJc3NRlGaIehDunyaNOnudb9N2PPNT0KWRLtbAmLcp5/RVU4qRdB9o5otEXCTNF2NuLnv0UoxZix04C6o4VodwJ5iQBp3rV9VxFxwEDnYBQr3KMijHiiuCSAY71dwGMLHAgwQVFl7OXBQuMFRpwalFlbSmqZ6Ns3HiqyddRzU9Vsgxnp10XIeju0dx4nI2PRdkV6zSZ/XxqXnyeS1en9HJXjwZOHxO5iwMhXpz/vpif7d/wC2ly3pLW9S+hU+5iBP9LiN74OcuqWnG+Wvcy5Y0ov8Adf1wCnTplaUnMY5hdSqAZmm8DqWkLE9E6o9QGj3THcQHN+BXRBclsF3qa76R/E0daRhv/jLD3qrJw0zRhdpxJ9tUnOqHkGkDiLDzlV8PXbudkw74gk8OHyVrbVXcqsfpuweYBM/BwWbiRuP5TItoRPeMl57Urblk/wA5PUaT4sUV+cEmLqyPdPMA2vF5NvNZrqoPtHPK+XBWHbQG6Q4TM3vG8QMwdVl42s0iBYjwWSVN2dPFFrhoLFYiFXoV3PO6NVm16rlr7GpDcl2c/JJwUVbNbahHgv8A8OIaIdJnkRPn3qhXc5hutoPzIABuA7u84WXiCd7jGXTWUnTZRjnLmxqOKMA81ZxGJOtuX1knGC7JMCc7ZDkPJUMQHOMwVCWLnglGUZOzVoY4holN/Eode6xvtsBU342ShY5Nklhg+WdWzaDScs1V2nQ3mQw34ZArLwjxmT0HzWk3FWjvUWpQZW8ai7gcSXEFbOy8MCO0c8vrRS19mte8kA3vbireFwD4AJ3QMvrRbZZFJKhufFEzcKCAGmMv3jwupDQAIDgSfMfUqfCbNIOfnryCbaOELROfH6+Cocn5Kk05UmUsZg+HUwdInusnw1Buo75d84lFSeHWMCeOmvcpMSxjB2STN45Zi46KNtottr4WaFEBok57thyhA/aF1mHFmFWD38DEkA6EiJ8x4qva3yOOBN/EbzMVaxv3InP3xOoz6LNpNcACb8Rw62V6hUY1pBFzcGTMcLIUf3ZVOCjyi1gqkFd/svF79Jp1Ag91vkvOmVBIhdj6OVZpu5OHxA+S6nS57ZuBxOq47gpGd6eVuwwcXk+DQu2C8+9K3+txdGkNHUwetR4H9q9CXcw8uT9zgajiMF7f2xkkkloMpzwXK+k9A0a7arR7cEf6tMG3++nI5lgXVBVdrbNGIoupkwTBa7Vj2mWOHQgJSjuVEoS2uzA2lWbVosqMuJBB5OEeYCoYfEte31dTo0+Q6/XWvgcQaRdTqDdBcWvZ/wBqr7wb+F3tN8FFiaa89rrhPd9z1PT5KcKBxOyqgkiHDln4Kj9gquPskDUkEAcyStPC7Seyx7TeBzHQ/OVst3alOWmxBHMGLgjjdZsccc+V9jpzzZMfDX1ObGyKbJFQucYNwOy3SbkF0KGrQfRdum+og2I4haWJxNSmNzKMjAuJkR3qvicJW3d95sDYEmRPKOiUmpJquxKEpJ7m+5bwFQmnJz4Gw4Drqq9Kq5ryQLRfpkD8U2GxBYwtI1zhUMXibqhOnRao7r9y6NoEAieP7qp/EDdvHI+FvgPBUqlaVXrPIzEa/JWRgyVRLmIwZ4/LqsmpLSrox0iHKhVfJV+NPsxKTXdlmhiir1PEk52WdSpnMR0+SdtUkwlOCZJTs2sLjL8uv1yW1SxrSLxHD5rmsNQPA8+Hj4K5v7tv8/FZpwa5IyUZGu7GQBAiJnKENTGAtvrosZtYzZXDhyGbxIziOGVwVW4NhthEjfDTrc8dFJj6jPV9kERfOZy001y4rNxOMiwVWpXc7NXRgx1yrL2H7XGJutNmEsDIABiDM31y6eCztn1d35KxiMQoy/Yk7bNmhuAQbn4cM/1URaAYdMcBx1HhKyqOKWlhiahDRmTmqk3dUQlj28tmmWinTaIb6x9yRchuY6Tb4roti1BToFzrAlzj/S23/qVzDMIWv3czYd5Asru09os3BTBPqmAOquGrQYawfie7LqDlK6ui/U5V7I4Wtpwq+O7f5/BJ6O0HYjHio4Zb1dw+7MsoN8C53QhegrB9Etmup0TUqACrXdvvA90RFNg5NbAW8u9jjtjR5rLPfKxJk6ZWFZzwRBCEQTEc/wClOwDUHrqTd6oGxUp5eupi+7Ojxm0rlMNiBABO811mPOpGbXjR41GuYXpwXM+kXosXl1XDtBc7+bRNm1Y95p92oNCP3y6jTxzRpmzS6qWGVo5mpShFhcW6kZbrmDkevzUdLEWMyWts4uEPpn7tZun9YtxhSGlwXlsuGennz9D2On1ENRDj6mvhsbSrEAw102Dsp5O+cJtsAtaIj27+B+SxbgyLEZciF0FOq3EUrxvWDxlDhk4cJ85C0Y8ryRcfJDJi9OSkuxhbSixbMQMzP7WWDiXrY2hQfTJBHQ6FY78O95hoJPJVRT3cm7G0o9yq2rB4q0aci6nfsFzG7zyLmABe/M9yKpggGyHAnVsGR35Rkr5rayrepdjKqUlBuLeo7HNjUMA6e8R/699+RTt2RvOMAEC5zi8W4nNSUqI7kZ+zMMXuAV/EbHjIGdTz5K7hcCabwS0ACcpExncmdDdaJxrc4v8AVo4KieTaw5buJhswrm2b33APQifJR1mQJWnUx/aJEZzkFR2liN/OJnSyhuUmWJSXcosqmbBaOGL6nYbmdf3VXClt/r46LVw2LGZjMEd1gPA59E5bfJKTdcIp4bZLTUb6wndMzBAIMWF8rwJ56LT2j6OSP+k3dLBlbtjMQZueuakqV2OJzFhbO4kX7lJh8XUpiGGW8CN4DpOWuXBTjmhVMzTjkbUl3/Y5ttBwtcRpwVmlhic1rVsQ55O8GEm07g881HSpxks88ivg0qUq5Cr7ALW7zXBzePsmNInNSYAOYZbnEZAqZ73Pje0y0A6AIalWJDSOz7biYbTB1cePAC50TinlmljRmyZvTxv1WSgkndZdxBMkwAPee86NF7rX9GNiDEPD3T6im6WyI9fV1qOHAZAaDmTFP0e2C/GHJzMNIL3EQ+u4ZSNGjRuQ1kr0WhQaxoa0ANAgAaBej0mlWJW+55TW6x5XS7EiSSS6BzBJJ0yAOeCIIQiCYggjCEIggDH256MU8Sd9hNKsPZqt15PHvD65LisZhquFdu12CnnD2j/ovvMggTTPw5BenhDXw7ajS17Q5pzBAIPcVTlxRyKpI0Yc8sUrizzLemJsTllcfhIs4cxKdjnMMtJBXQbT9Ct2ThnboNzTd2qZPfMH6kLncU2rQtVY5nO72Ho4SR/y6Lg5+nOLvG/o/wDp6bT9UU1WRfVf7RaG0XH2mtPw/wAKucU73WtHd8bJUaoeJA6kdoDqRl3wjaNR4hYZyzY3U7R0sbw5FcKZo0msq0y0G5F5MlpjgeB8lkjZVZjpgQLzIiBrfJSBsGRY8RmtbA7QBG6+AeOh+RVkcsctKXDIuEsVuPKM77SABBJn2rDP8Ji3+VVq1xOQCubQ2cWyW+znHCT5XWYcOXGACZ0VM3LdTL8cYNWiRuIzm9yZ1M2VWvXWhU2PUblwuZEdLwhfsVwI38jw+eUocWuWTjOC7Mx94kqGq0ldXgNhUX5h5jPtN8gAVr09nsbTILWNEHejKNZOZWnHC+SjJqlF0kef0KR4q5Tokaq9VwbA47kls2JEFSNw6zTyeDQpeSvRkLoNm4PepgvPZvAmI4mdL3WdSYBoD1v8MkdbFGO24kDTQdwsFDG+eFZVnlaq69ybHbhqH1YhtstTqQojDbuMcOZ4AalUXbTGTAZyECSemg/5LV2b6MYvEGSPUNOZJJqOGt8wOQ3RyWzF0+eWW6fHt5OZm6hDHHbDmvPgo4jHQd0b0m3q2/zCeDjcUh4u5BdHsD0HfV3X4wbjGmWYdsgAnV2s8yS48Quk2D6KYfCAbjZf983Pdw7ltLv4NNDFGkjzmo1c8srb/PYGnSDQA0AACABYAcAEaZJazEOkkkgBJJJIA50IwgCMKQggjCAIwkAQRBCEQSAIic1QxmDsbS05g38VfCKEmk+5ZCbi7RyL9g0N7eYPVu4tsPDLwhZb/R2u10tdTqDUOaWu/M2/xXZY3Aat7x8llucQsmTBao6WHUK78mNi6LGOIdSrbtu2yCO9pBH/ACUDGYd3s1gDwqMcw/DeC6FmKggm8Kb11Gro08ZAkdxWGWjh5j+fQ6EdVNfpk/z5mA3ZT/cqMI/DVA+BhMzYuIBlrT3Fp8itt+Aog2AHS3kkcAyJB8vkqno8Xuvkyz/2Z/FP5ozquGruYGvpPzza3O0cLWJyUmKoVXMAbTfzBYcvBLF0N0jdJI/qj4IsLQDvakDjvSj0cTuO5/n0F62alLavz6keBwb2neqBwItG7FuarY81H2MNYMhvA97olartlUzmfL5J6WzKJsbgaT8kPSw27U2C1OTdvaRz1DCbxhsGImIMSY8ytAbOYMO6oZLpAa0EXl1y0e9bRbbcBREQxueonrmm+1NBJAzJgctFKGjxr/GyOTV5Zf5UckNi4mrk0sbxcYJ/2z+i0MP6IAx66oSPussO8m/wW67FFwgWV3AYAvubDituPTpdjHl1P7sg2RsOlT/lMDeLsz+Y3XQ0aIaLeKelTDRARrbGCj2OVkyym+RJ0klMqEkkkgB0ySSAEkkkgDngiCEIgpCDCMIAjCQBBEEIRBABBEEIThIYSpY7ZwdduauhEgadHJ1qBChwVJu+4HM3A48Vv7UojPisDHMETqLg96pkjZCdonrggKE1TGev15JU6xdYqDe7Ph+qraRfGTRV23XaHtme00FsEgCLFsDWbzz5J/R/EtNR4uQ1nEkbxIiO4O8Qo9sUQ4sn3GNj/eXTP5Qn9H8OA6rH3A7v3gPIqpRW4veR7Ks1TWO8eEItnPJJPX42/RVHPPaWhsumA3wVlIpc3RYqVM+keNz8PNQbu8bJ6l3GdLDz/VamysO0kSrIxKJypEmztlauy81sNaAICcBJXJUY5Sch06ZOmREnTJIAdJJJACSSSQAkkkkAf//Z"/>
          <p:cNvSpPr>
            <a:spLocks noChangeAspect="1" noChangeArrowheads="1"/>
          </p:cNvSpPr>
          <p:nvPr/>
        </p:nvSpPr>
        <p:spPr bwMode="auto">
          <a:xfrm>
            <a:off x="6350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BDAAkGBwgHBgkIBwgKCgkLDRYPDQwMDRsUFRAWIB0iIiAdHx8kKDQsJCYxJx8fLT0tMTU3Ojo6Iys/RD84QzQ5Ojf/2wBDAQoKCg0MDRoPDxo3JR8lNzc3Nzc3Nzc3Nzc3Nzc3Nzc3Nzc3Nzc3Nzc3Nzc3Nzc3Nzc3Nzc3Nzc3Nzc3Nzc3Nzf/wAARCACWAK0DASIAAhEBAxEB/8QAGwAAAQUBAQAAAAAAAAAAAAAABAABAgMFBgf/xAA+EAABAwIDAwkFBQgDAQAAAAABAAIDBBEFEiExQZEGEyIyUVJhcYEUU2KSoSMzQnKCB0OiscHR4fAVJGM0/8QAGgEAAgMBAQAAAAAAAAAAAAAAAAECAwQFBv/EACURAAIDAAIBAwUBAQAAAAAAAAABAgMRBBIhFDFREyIyQWFCUv/aAAwDAQACEQMRAD8AM9ki7/8AEl7HF3lcInd1SDPyrzmHf0HFJF3k/ssXwq635VINRgaD+ys77UhRw+9RGRQLXd1AisUkV/vT8oUvZIvev+iVnd0Jru+HigBjSNOgqJAOzKNVH2JgIPOn1aLKfT7rU2V+7KjAISUDJSC9xNtmWypkwqndt5wHz/sigJBtaE93d1qNGBjDKdo60h/UVYcPg0tmv+ZEWedA0XTZZb7AEtAp9jiYNrh+pSFPEBo51/MqzLL2pBsm82CAIthaNj3D9SlzX/q7ins7vXT2d2gJgRfHZp+0kZ4O3qsNGUXv5C+itId32pdLvtRgEA1nj6qfMNOqXS749CEul3/4gjAGLvgPzKJkPcco5Xd16YNP4mSfVGBpYJW9xQfM3scnLB3JOCi6AO15p/BLA0czMy7HfVQM0XY5SDP/ADf8qlbT7t/yowNK/aI9zXKJla7WzlaAPduRNFhtbWPtS0kjwTbNazR6lOMHL2FKSj7gYk0Uud0XS0nI6sfY1U8UQ3hozFasHI+gb99JNIfMNBWmPDtkUS5VcThQQ4XkLfBDvb9oTmNt1l6a3kxhDRY0pd+Z5Kc8mcII/wDjHzFW+gn/AAr9bD+nmTdDe7knPcNWx3PaSvRJeSGFvvlZNGfhes6o5FXuaWsHlKz+oVcuFav1pJcyt/w4znZiLc2PmUS+a+jGj9S2a7AsToGF01MZG2PTiOYBQwfDpsSrWQNjcGB15XgaNCoVM+3Vou+rDr2TNvkzyYiqcPZV4m1xLxeOLNbK3cSd5QmPYA+jLpKABzBtY/aPIrvYg1jGtaLAC1uy25D4lTNljcWdi6/pIfT655OZ6mzv23weUiSRo1DR67E/PutrY8Fr43QcxNzjIzqek0dqzMrhqIXLk21OuWM6ldinHUVCoN+rbgn9oP8AtlMh3unD0TdLuO4KrCZpBj+0prP7zuCLznsbxT5m9inhHQBwf3ncEg13e+i0M47o4pZx3RxRgdjPBdvcSfBqLw6gqsQlyU9y2+ry3otWrhGGur5c7gWwNPScPxHsC6yKKKniDImBjRuC2UcV2eZexlu5XTxFeTJwzk9T0wD5/t5Rrd3VHotcFkbcos0dmwIaorWx3AWdNXknRdOFcYfijnSnKT2TNd1Q1uxVurGjYRdYvPF56Tj5BTDlZhDTV9uPfUxWnvFZTXqxr9Ug01W1WbbYhTbI12o2rLa//QjaeBzrOdoOztQMIuT1VGKFkIIZGxpcbvLRa5VjWhosoSSW0Q0gISuy6lCyVrGghxsENiVcGAi/BcxU1s1QbRuyt3lV2WRrWsnCDm8Ro4xJFK11narmWCpObM4N10GRHDQ3c4vPxFSE+baxcrkXKx+DpUVOteQENnG19/0pWl7fojXTZdRGo+0O90FnL9fwCNbK/wB58ynkk+L5iiGmNuxzfonzt7WcQoYyWoH5uT4/mKIoqKarq46eMPAe7U32DeUs7O83iF0XJKFpdUVNw4tsxpG7tV1FXexRKbrOkGzepqeOlp2wx6MjFh/lA11ZkJaCOKNq5Obhc5cxUzF7nea7sUksRx23usUs7nvNymDrqgG5REbVIiWMurmBNG1ERsugBms8FdFC6RwawElEQUhfa5Iaj4o2sblYALIDCmnpWQgOd0nHeiOqLk+STnBoJPWQ0s4G0hBIsllsL3WdWVZBIDhqO1CYjiQYS0ansWNUSSyXzX12IFpKq9rxSR1Ph7SWg2kntoD2BB4rg0+HUsLnHOCbE3su3waFsGHQtY0NBGY22krJ5bPEeGMJIHTG02WfkQTrZdRJxsRxOSTZkt5uun5t+8AepSbVMvrI35lY2qj3yN+ZcVwOv2Kubdv14p+a+H+au9qj940eqkKqP3wS6j7F3NR9p+VPzDPi+X/KAdWP9z9AmdVd6EDyYEtQ/JoGnZ3z8v8AldXyQYGUE4ab2l1t5LgTU/8AmOIXTcha53tE9O5uQOAIvbatPDklcZ+VFuo6rE2k0jwASewLlpjquzlYHtLTsIsbLkMTp30tVkdctPUI3hdtHIZTHrZGRNNtiGpmF7mtaCS46AakroKLDHAB83R+AbT5lAiimpzLsBK06ela0DPrZEsiytAAFhuClYDageEA24s0WA3pOcG7Nvb2pSPOzd4ICpqcl9RxQMnUThoJJCw8RxA5srOsdiqra18rzHH0iTbTVaGG4V7OOfqgDOfwu1y6b/FAtAIaJ7W8/VAl51DbbB2lDOidU1TIY7l7nWAG5bNVcuDWBz3m9rC5PpvReF0ApRz0mUzkWtfqDsSFgfHEIYmsB0a0NXC/tDq2yQmHM0gW333rrcVr2UUD3OcDIRoLrynlrVudQTTO1JcBY+aouf2tF9K+5Mz2OhG4H9KIYYTuA8guSjr3DUMb/JGRYjJvYOK5kqzpqR07BERofor2sjtt/hK52HEHn93bxui2V77dX+IqpxJadMGtIuJNPVPkB2vI9QrRE1puLW7Bok5wAucoCqwsK8hH70oqgD4apkmY8NVQHMG0g+isGkgdlIA8VKuXWaZGa7RaO7w+tbURtaSA6yvrKSOuhdFM0FpGju74hczQyvblcw62W3S11/vSu/GWo40o4xYVh7KIEEAuvq89ngtVo7FQyVjxcEKxoJF2uUyBYqpHgbSnIf4qt0RdtKAAqqpyg2cOKwK2rknfkZe/gugnwqOc9KSUX3NIH9EqfB6KmdmbG9z+896BMz8LpYaS0knTqCCWjbk/uVotjmqALDIPi3+iKaIo29FrWjwGqHqsShhFi4abkaPC2Knjh1Zq49ZztShMQxOKkBGZpd2XWVX429wLYtB2rBmmdI4l7iSVCViRNR0sxGukq5HFx03LjOW0o/41rC62eQb+xdLI611xXLWYvmp6drhcXkP8lmm9L4rDnosu531K0KcA20B8yg4Ynk9ZaVPCdOks8zTEOp4wbAtDfVaUdLEW6vb8yFp6dxsRssj2QHLtWaTL0bHNSJGCVxsbW80/PP8AeBOJne8CpxFg3sxta4v5qDqR9tv8St511r84LpGWY/iHFLEHk0sLkc1jY3WBaLbVsRPXJ09U+KoaZXjKdF0EM2gN9CurxbO0M+DncmvJaajJCOqSFe2rkbsKz2P0Vgf4rXplNBte4bvqnOJHx4rOLvFVucnoYaTsTPjxQ8uKOsbNQLnKh70aGF09fM+4DiAgZZXOPSJJTvch3v1UGySRCR2qHeekpSPQ73Xvqq2yaRCd9muN7WXl2PVLq/Fp5g4ZWnI3XcP83XX8rsW9iozDEf8AsTgtbba0byuCia97w7UW8FAsQVTQSuItbitmko36EkcUJRxyd48FtU0cth03D0Wa2Rpgginon2BzN8hdHx0zw3qk/qKrhDwBeU8EWwm33h4LI3poRrGMdwcFJsI7jUQJIyLhunmEg+PujiohpUIydjW8FIQv7GK3nbbIwnEg90gPILNTue3qsUKKt5p4gqC0PB6BB0PgjTICNIrrNxGIPBtDlO3QKcLOj1EJQ7rGbsFRmGhRDZLjauEZjdRh8mWrjc6C9hI3rDz7Vv0GL01YxslLNHIwjWztR5hdOu9SRhnS4s3s6iZEE2pB3pGXxCt7lXRhDpPFUPfqqnyjtCokmHajsCiWSPN1RJJZUyT+KBrK+GmaXVE0cbQNrzZVuW+xNRC5JQL3IWLjeNwYZC50haZCOhFfVxWBi/LRtnR4YznHDTnniwHkN65q1TWzOmm+0lfte6+qjvySS+C2eplxCqfUTPDpH+Og8AtPD6MOHSLVPC8JkOUmNn++i6aiw4tHUjv5rPZal4RohXnkFo6OIAXc1akNPGAOk1Fw0ZAHQHlmRbKYAdQcVllJsvUQWOGIDV7PUK0MgH440W2BmXpRghIwwe5HBQJAXOzA2aCR6JhUzHYforsj94b6tspNYRtDeH+VVrLPBUKyXx4KZrZ95PBTyD4OCdsTT1izgUeReCn2qUbXHioyTyuAu53zIgxD8JaPRR9nPa3gk9JLDDr4p52kWdbzXK12F1kUplpZJIpQbh7HWK9GNM4i32XAoWbDS86iLXwKnXbKDFKEZI8/h5S8o8NsyR7KqNu6Vup9Qio/2j1EWlThdjv5t5/qunqOT4kuSGX/ACrOm5LNfe+UjyW6HLj/AKRknxf+WZZ/aZFvw2e/5whZ/wBpFQ6/s+HHwzuP9FqP5Ixk6MCTOSLAeoB6qz1VXwQ9NZ8nL1fLHHau4ic2na4W+zZqPVZhir6+TPUSSyOO95v6r0SLktG22jbo6DAWx2uWaKMuYl+KCPFf7ZwNFgVRK67ide0rpcPwSRgHXv4OC6eHDcugyotlIWi3RWed8pGiNSiZFNQyssOkPEkLQjge1ushB7AAjBTkDrM4XT8yb9eP1sqW2yxJIoDSG6zOH6R/dObgaTvv+UK8RG/Wj9EjG7c8A+QS8hgIap4Ol/QBN7ZUbnH5UWY37ngn0TZJe83/AH0TxhqGNOwbrfVJsMbP3bTxSSUQHyR+6j+qWQe7j+qSSYDZR7uP6p9O4z6pJKJIQGn3cf1UmtB1McenmkkgBiW3+6ZwUHCPfG35QkkkwIEQb4W2/KFD/rD9w35QkkgYg6nvpC2/5VZeP3MfyhJJMRNpjH7lnBSDoyfumhJJMTJfZ20jH8lEvYPw/wA/7pJJiIGSMbWG3gT/AHUDNCD1H/Mf7pJIAYzxbmO9ST/MqPPR908EkkIGf//Z"/>
          <p:cNvSpPr>
            <a:spLocks noChangeAspect="1" noChangeArrowheads="1"/>
          </p:cNvSpPr>
          <p:nvPr/>
        </p:nvSpPr>
        <p:spPr bwMode="auto">
          <a:xfrm>
            <a:off x="63500" y="-652463"/>
            <a:ext cx="155257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t0.gstatic.com/images?q=tbn:ANd9GcTQhfsacVim-BkQ6rJY7FafdZB9ZvUuizjWm-fTN_mR7KBbtev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5486400"/>
            <a:ext cx="1295400" cy="908714"/>
          </a:xfrm>
          <a:prstGeom prst="rect">
            <a:avLst/>
          </a:prstGeom>
          <a:noFill/>
        </p:spPr>
      </p:pic>
      <p:pic>
        <p:nvPicPr>
          <p:cNvPr id="20488" name="Picture 8" descr="http://www.penderys.com/media/images/chili-pepper-acme-001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9237" y="5791200"/>
            <a:ext cx="1071563" cy="685801"/>
          </a:xfrm>
          <a:prstGeom prst="rect">
            <a:avLst/>
          </a:prstGeom>
          <a:noFill/>
        </p:spPr>
      </p:pic>
      <p:sp>
        <p:nvSpPr>
          <p:cNvPr id="36" name="Bent-Up Arrow 35"/>
          <p:cNvSpPr/>
          <p:nvPr/>
        </p:nvSpPr>
        <p:spPr>
          <a:xfrm rot="5400000">
            <a:off x="1295400" y="5410200"/>
            <a:ext cx="914400" cy="914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6550" y="510540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1.gstatic.com/images?q=tbn:ANd9GcRwFhsWPaIC3nw6nT8tnnQoLomyB30G6MSjEywIW2DbWEstOXo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8970" y="3810000"/>
            <a:ext cx="641230" cy="57359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5562600" y="3657600"/>
            <a:ext cx="2286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t1.gstatic.com/images?q=tbn:ANd9GcTbEgCLZ9yi-b9jdIAhTl59BapuB9FAFKsYWO41UGhL1e8m-JUy3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886200"/>
            <a:ext cx="457200" cy="137160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flipV="1">
            <a:off x="7848600" y="3048000"/>
            <a:ext cx="0" cy="64770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562600" y="3048000"/>
            <a:ext cx="0" cy="64770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2600" y="4495800"/>
            <a:ext cx="76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62600" y="3657600"/>
            <a:ext cx="0" cy="8382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416095" y="1494177"/>
            <a:ext cx="2163762" cy="1050925"/>
          </a:xfrm>
          <a:prstGeom prst="cloudCallout">
            <a:avLst>
              <a:gd name="adj1" fmla="val -9008"/>
              <a:gd name="adj2" fmla="val 83446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  <a:cs typeface="Arial" pitchFamily="34" charset="0"/>
              </a:rPr>
              <a:t>I’m heading to space to disprove the rumor about my hotness.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 rot="5400000">
            <a:off x="1066800" y="2895600"/>
            <a:ext cx="533400" cy="533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5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6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7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 animBg="1"/>
      <p:bldP spid="1026" grpId="0" animBg="1"/>
      <p:bldP spid="1026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EXPERIMENT DESIGN</a:t>
            </a:r>
            <a: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INSTRUCTIONS ON BIOCHEMICAL ANALYSES</a:t>
            </a:r>
            <a:endParaRPr kumimoji="0" lang="en-US" sz="18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76200" y="12954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33400" y="2743200"/>
            <a:ext cx="914400" cy="914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33800" y="2362200"/>
            <a:ext cx="914400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95400" y="1905000"/>
            <a:ext cx="13716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Oxalic Acid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(5 ml)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3810000"/>
            <a:ext cx="13716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homogenize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4419600"/>
            <a:ext cx="13716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centrifuge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5029200"/>
            <a:ext cx="13716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5867400"/>
            <a:ext cx="10668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00200" y="5867400"/>
            <a:ext cx="10668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Ascorbic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Acid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chem.uiuc.edu/chem103/equilibrium/images/25m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819400"/>
            <a:ext cx="762000" cy="750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www.chem.uiuc.edu/chem103/equilibrium/images/25m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438400"/>
            <a:ext cx="762000" cy="750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4800600" y="1752600"/>
            <a:ext cx="1066800" cy="762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Acetone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(10 ml)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0600" y="2971800"/>
            <a:ext cx="1066800" cy="685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Diatomaceous Earth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3800" y="35052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Filter</a:t>
            </a:r>
          </a:p>
          <a:p>
            <a:pPr algn="ctr"/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3733800" y="41148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Extract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7" name="il_fi" descr="http://www.whatsmypersonality.com/images2/scientist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73380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6934200" y="49530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Amount of sugar solution (ml)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33800" y="47244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Petroleum Either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733800" y="54102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Extract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4953000" y="4114800"/>
            <a:ext cx="7620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oil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4953000" y="4724400"/>
            <a:ext cx="7620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distilled water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53000" y="5334000"/>
            <a:ext cx="7620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acetone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3733800" y="59436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Spectrometer (450 nm)</a:t>
            </a:r>
          </a:p>
          <a:p>
            <a:pPr algn="ctr"/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4876800" y="5943600"/>
            <a:ext cx="9906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Absorbance</a:t>
            </a:r>
          </a:p>
          <a:p>
            <a:pPr algn="ctr"/>
            <a:endParaRPr lang="en-US" sz="1200" dirty="0"/>
          </a:p>
        </p:txBody>
      </p:sp>
      <p:cxnSp>
        <p:nvCxnSpPr>
          <p:cNvPr id="34" name="Elbow Connector 33"/>
          <p:cNvCxnSpPr/>
          <p:nvPr/>
        </p:nvCxnSpPr>
        <p:spPr>
          <a:xfrm rot="10800000" flipV="1">
            <a:off x="1524000" y="2514600"/>
            <a:ext cx="5334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" y="3733800"/>
            <a:ext cx="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3" idx="1"/>
          </p:cNvCxnSpPr>
          <p:nvPr/>
        </p:nvCxnSpPr>
        <p:spPr>
          <a:xfrm>
            <a:off x="609600" y="5257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9600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96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2"/>
            <a:endCxn id="14" idx="0"/>
          </p:cNvCxnSpPr>
          <p:nvPr/>
        </p:nvCxnSpPr>
        <p:spPr>
          <a:xfrm flipH="1">
            <a:off x="990600" y="5486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" idx="2"/>
            <a:endCxn id="15" idx="0"/>
          </p:cNvCxnSpPr>
          <p:nvPr/>
        </p:nvCxnSpPr>
        <p:spPr>
          <a:xfrm>
            <a:off x="1600200" y="5486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" idx="3"/>
          </p:cNvCxnSpPr>
          <p:nvPr/>
        </p:nvCxnSpPr>
        <p:spPr>
          <a:xfrm flipH="1">
            <a:off x="4648200" y="2514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" idx="3"/>
          </p:cNvCxnSpPr>
          <p:nvPr/>
        </p:nvCxnSpPr>
        <p:spPr>
          <a:xfrm flipH="1" flipV="1">
            <a:off x="4648200" y="2819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3"/>
            <a:endCxn id="39" idx="1"/>
          </p:cNvCxnSpPr>
          <p:nvPr/>
        </p:nvCxnSpPr>
        <p:spPr>
          <a:xfrm flipV="1">
            <a:off x="4724400" y="43434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6" idx="3"/>
            <a:endCxn id="41" idx="1"/>
          </p:cNvCxnSpPr>
          <p:nvPr/>
        </p:nvCxnSpPr>
        <p:spPr>
          <a:xfrm>
            <a:off x="4724400" y="4953000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1"/>
          </p:cNvCxnSpPr>
          <p:nvPr/>
        </p:nvCxnSpPr>
        <p:spPr>
          <a:xfrm flipH="1">
            <a:off x="4572000" y="4953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657600" y="2819400"/>
            <a:ext cx="0" cy="3352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657600" y="3733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657600" y="6172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657600" y="5638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657600" y="49530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657600" y="4343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3" name="il_fi" descr="http://www.fredlounge.com/portfolio/il-scientis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3733800"/>
            <a:ext cx="685800" cy="589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il_fi" descr="http://www.chumpysclipart.com/images/illustrations/xsmall2/429_picture_of_a_boy_mad_scientist_holding_a_test_tub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3581400"/>
            <a:ext cx="564906" cy="850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0" name="Straight Connector 79"/>
          <p:cNvCxnSpPr/>
          <p:nvPr/>
        </p:nvCxnSpPr>
        <p:spPr>
          <a:xfrm>
            <a:off x="7162800" y="3276600"/>
            <a:ext cx="152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27" idx="0"/>
          </p:cNvCxnSpPr>
          <p:nvPr/>
        </p:nvCxnSpPr>
        <p:spPr>
          <a:xfrm>
            <a:off x="71628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6868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Plus 97"/>
          <p:cNvSpPr/>
          <p:nvPr/>
        </p:nvSpPr>
        <p:spPr>
          <a:xfrm>
            <a:off x="7086600" y="4572000"/>
            <a:ext cx="228600" cy="228600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lus 98"/>
          <p:cNvSpPr/>
          <p:nvPr/>
        </p:nvSpPr>
        <p:spPr>
          <a:xfrm>
            <a:off x="7772400" y="4572000"/>
            <a:ext cx="228600" cy="228600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lus 99"/>
          <p:cNvSpPr/>
          <p:nvPr/>
        </p:nvSpPr>
        <p:spPr>
          <a:xfrm>
            <a:off x="8534400" y="4572000"/>
            <a:ext cx="228600" cy="228600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724400" y="6172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48600" y="2971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848600" y="2514600"/>
            <a:ext cx="0" cy="457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2" descr="http://3.bp.blogspot.com/_ksI5H-K89vw/SYi5wZ9L2YI/AAAAAAAADh0/TLoRhRXdnaI/s400/habaner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1856676"/>
            <a:ext cx="1143000" cy="111512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1" cy="5486399"/>
        </p:xfrm>
        <a:graphic>
          <a:graphicData uri="http://schemas.openxmlformats.org/drawingml/2006/table">
            <a:tbl>
              <a:tblPr/>
              <a:tblGrid>
                <a:gridCol w="2526195"/>
                <a:gridCol w="1007923"/>
                <a:gridCol w="986010"/>
                <a:gridCol w="890072"/>
                <a:gridCol w="999781"/>
                <a:gridCol w="986010"/>
                <a:gridCol w="986010"/>
              </a:tblGrid>
              <a:tr h="961845">
                <a:tc rowSpan="2">
                  <a:txBody>
                    <a:bodyPr/>
                    <a:lstStyle/>
                    <a:p>
                      <a:pPr marL="0" marR="0" algn="ctr"/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/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/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961845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53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4262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184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DATA AND OBSERVATIONS</a:t>
            </a:r>
            <a: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8956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ysClr val="windowText" lastClr="000000"/>
              </a:solidFill>
              <a:ea typeface="Times New Roman"/>
              <a:cs typeface="Times New Roman"/>
            </a:endParaRP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pH value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810000"/>
            <a:ext cx="2362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b="1" dirty="0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Ascorbic Acid content</a:t>
            </a:r>
          </a:p>
          <a:p>
            <a:pPr algn="ctr">
              <a:lnSpc>
                <a:spcPts val="1000"/>
              </a:lnSpc>
            </a:pPr>
            <a:r>
              <a:rPr lang="en-US" b="1" dirty="0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ysClr val="windowText" lastClr="000000"/>
              </a:solidFill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Carotenoid</a:t>
            </a:r>
            <a:r>
              <a:rPr lang="en-US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 content </a:t>
            </a:r>
            <a:endParaRPr lang="en-US" dirty="0" smtClean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791200"/>
            <a:ext cx="2362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Amount of sugar solution added to dilute piquancy (ml)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71800" y="1219200"/>
            <a:ext cx="2743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Habanero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 Chili exposed to Microgravity</a:t>
            </a:r>
            <a:endParaRPr lang="en-US" dirty="0">
              <a:solidFill>
                <a:sysClr val="windowText" lastClr="000000"/>
              </a:solidFill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400" y="12192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Habanero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/>
                <a:cs typeface="Times New Roman"/>
              </a:rPr>
              <a:t> Chile on Earth’s standard gravity</a:t>
            </a:r>
            <a:endParaRPr lang="en-US" dirty="0">
              <a:solidFill>
                <a:sysClr val="windowText" lastClr="000000"/>
              </a:solidFill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28194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5.05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0" y="28194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5.05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848600" y="28194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5.05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867400" y="38100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67400" y="5791200"/>
            <a:ext cx="838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0" y="38100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48600" y="3810000"/>
            <a:ext cx="8382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58000" y="5791200"/>
            <a:ext cx="838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848600" y="5791200"/>
            <a:ext cx="838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867400" y="4876800"/>
            <a:ext cx="838200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58000" y="4876800"/>
            <a:ext cx="838200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848600" y="4876800"/>
            <a:ext cx="838200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l_fi" descr="http://i.istockimg.com/file_thumbview_approve/10142477/2/stock-illustration-10142477-chili-pepper-mariac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199"/>
            <a:ext cx="19812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7" name="Rounded Rectangular Callout 26"/>
          <p:cNvSpPr/>
          <p:nvPr/>
        </p:nvSpPr>
        <p:spPr>
          <a:xfrm>
            <a:off x="2971800" y="2819400"/>
            <a:ext cx="2209800" cy="914400"/>
          </a:xfrm>
          <a:prstGeom prst="wedgeRoundRectCallout">
            <a:avLst>
              <a:gd name="adj1" fmla="val -21512"/>
              <a:gd name="adj2" fmla="val 96927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SORRY!  THERE’S NO DATA AVAILABLE FOR THIS.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4038600" y="3825875"/>
            <a:ext cx="1981200" cy="1279525"/>
          </a:xfrm>
          <a:prstGeom prst="cloudCallout">
            <a:avLst>
              <a:gd name="adj1" fmla="val -49208"/>
              <a:gd name="adj2" fmla="val 4778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  <a:cs typeface="Arial" pitchFamily="34" charset="0"/>
              </a:rPr>
              <a:t>THEY DID NOT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  <a:cs typeface="Arial" pitchFamily="34" charset="0"/>
              </a:rPr>
              <a:t> ALLOW ME TO GO…TOO HOT!!! (LOL!!!)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7541</TotalTime>
  <Words>300</Words>
  <Application>Microsoft Office PowerPoint</Application>
  <PresentationFormat>On-screen Show (4:3)</PresentationFormat>
  <Paragraphs>105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Chemical Analysis of the Effect of Gravity on Capsicum Chinense ‘Habanero’ </vt:lpstr>
      <vt:lpstr>Slide 3</vt:lpstr>
      <vt:lpstr>EXPERIMENT DESIGN GROUND PREPARATION OF EXPERIMENTAL SET UP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46</cp:revision>
  <dcterms:created xsi:type="dcterms:W3CDTF">2012-06-13T17:29:50Z</dcterms:created>
  <dcterms:modified xsi:type="dcterms:W3CDTF">2012-06-20T17:59:27Z</dcterms:modified>
</cp:coreProperties>
</file>