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38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8A9B2-5D11-D042-A749-01D41A90EC89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F925F-692D-6443-BC73-14021E2042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53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Tin whiskers are a modern problem that can destroy any device with lead-free solder. Tin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whiskers are thin crystalline structures that come from metal that is covered with tin, tin solder,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or metal that is plated with tin. These tin whiskers can cause a short circuit of a device by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creating a new current. They have destroyed planes and satellites, costing millions of lost dollars.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Today there is a modern belief that zero gravity and microgravity cause tin whiskers to be</a:t>
            </a:r>
          </a:p>
          <a:p>
            <a:pPr marL="0" indent="0">
              <a:buNone/>
            </a:pP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reated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faster. Though a lot of people think this, several people at NASA believe that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microgravity and zero gravity do not make a difference in how fast tin whiskers are created. We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believe that tin whiskers develop because of compression and stress instead of microgravity.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testbed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would be made of a brass substrate electrically plated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with tin. In addition, a printed circuit board would be sent, too, and would be compared with an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identical circuit board on Earth. The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testbed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would increase the chances of tin whiskers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occurring, and the printed circuit board would be an authentic representation of circuitry present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on satellites and other in-orbit machinery. With this data, we should be able to determine if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microgravity affects the development of tin whiskers.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F925F-692D-6443-BC73-14021E2042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0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In space we will keep in touch with the astronauts on the space station, and we will ask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them if they notice any changes to our electroplated </a:t>
            </a:r>
            <a:r>
              <a:rPr lang="en-US" dirty="0" err="1" smtClean="0">
                <a:latin typeface="Arial" pitchFamily="34" charset="0"/>
                <a:cs typeface="Arial" pitchFamily="34" charset="0"/>
              </a:rPr>
              <a:t>testbed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or our printed circuit board. The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astronauts will not record any data on the Type 1 FME. All of the data will be recorded and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analyzed back on Earth and will be compared to the data recorded and analyzed from the control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experiment that stayed back on Earth. We will analyze the data with a scanning electron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microscope and on a normal lab microscope to maximize the amount of data recorded when the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test tube comes back from space. As soon as the test tube comes back, we could continue to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study and analyze any tin whisker formations yearly as a class project. This is a neat aspect of</a:t>
            </a: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our project. Our experiment can continue throughout our high school careers at PSA.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F925F-692D-6443-BC73-14021E20428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502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Ground Elements and Analysis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The control experiment on Earth will be set up exactly the same as the test tube going to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space to ensure the accuracy of the experiment. This will give us the best results because there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are no altering variables besides the independent variable of microgravity. The test tube will be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stored in a secured environment that will not be under any stress or exposed to anything that will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jeopardize the effectiveness of the experiment. Thus, we can ensure that our data is valid. When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the test tube comes back from space, we will record and analyze data with a lab microscope and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 scanning electron microscope, comparing it to our control. Once again, we would continue</a:t>
            </a:r>
          </a:p>
          <a:p>
            <a:pPr marL="0" indent="0">
              <a:buNone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studies for years to come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F925F-692D-6443-BC73-14021E2042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07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DD8F839E-083B-489B-BD1E-4C483B1B1CD4}" type="datetimeFigureOut">
              <a:rPr lang="en-US" smtClean="0"/>
              <a:t>6/21/2013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40F98716-7718-4CF8-A770-7B40F3359469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1752600"/>
            <a:ext cx="6400800" cy="1752600"/>
          </a:xfrm>
        </p:spPr>
        <p:txBody>
          <a:bodyPr/>
          <a:lstStyle/>
          <a:p>
            <a:r>
              <a:rPr lang="en-US" dirty="0" smtClean="0"/>
              <a:t>By Gabriel Voigt And Joe Garvey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28600"/>
            <a:ext cx="7772400" cy="1470025"/>
          </a:xfrm>
        </p:spPr>
        <p:txBody>
          <a:bodyPr/>
          <a:lstStyle/>
          <a:p>
            <a:r>
              <a:rPr lang="en-US" dirty="0" smtClean="0"/>
              <a:t>The Affect of tin whisker growth on a lead-free solder test bed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33600"/>
            <a:ext cx="91440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51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381000" y="1524000"/>
            <a:ext cx="7924800" cy="4114800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Tin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whiskers are a modern problem that can destroy any device with lead-free solder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They have destroyed planes and satellites, costing millions of lost dollars.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Tin whiskers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are thin crystalline structures that come from metal that is covered with tin, tin solder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, or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metal that is plated with tin. Tin whiskers are less likely to form on solder with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lead in the alloy mixture,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but lead is a health hazard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Font typeface="Wingdings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Our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team would like to send up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 lead-free solder </a:t>
            </a:r>
            <a:r>
              <a:rPr lang="en-US" sz="2000" dirty="0" err="1" smtClean="0">
                <a:latin typeface="Arial" pitchFamily="34" charset="0"/>
                <a:cs typeface="Arial" pitchFamily="34" charset="0"/>
              </a:rPr>
              <a:t>testbed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compare it 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one that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was left here on Earth. 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charset="2"/>
              <a:buChar char="§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printed circuit board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also would be sent and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would be compared with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an identical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circuit board 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Earth.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5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1. Type 1 FME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(quantity of 2)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2. 12 cm x 0.5 cm tin-soldered printed circuit board (quantity of 2)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3. Circuit board printing machinery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4. Polyethylene foam packing cylinders for securing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testbed</a:t>
            </a:r>
            <a:r>
              <a:rPr lang="en-US" dirty="0">
                <a:latin typeface="Arial" pitchFamily="34" charset="0"/>
                <a:cs typeface="Arial" pitchFamily="34" charset="0"/>
              </a:rPr>
              <a:t> in tube (Quantity of 4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cylinders; 0.5 cm in diameter, 1.27 cm in depth)</a:t>
            </a:r>
          </a:p>
          <a:p>
            <a:pPr marL="0" indent="0">
              <a:buNone/>
            </a:pPr>
            <a:r>
              <a:rPr lang="it-IT" dirty="0">
                <a:latin typeface="Arial" pitchFamily="34" charset="0"/>
                <a:cs typeface="Arial" pitchFamily="34" charset="0"/>
              </a:rPr>
              <a:t>5. 99% pure tin bath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6. 12 cm x 0.5 cm Brass substrate (lead-free)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7. 50 volts of electric current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8. Plating machinery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9. Scanning electron microscope</a:t>
            </a:r>
          </a:p>
          <a:p>
            <a:pPr marL="0" indent="0"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10. Standard microscope</a:t>
            </a:r>
          </a:p>
        </p:txBody>
      </p:sp>
    </p:spTree>
    <p:extLst>
      <p:ext uri="{BB962C8B-B14F-4D97-AF65-F5344CB8AC3E}">
        <p14:creationId xmlns:p14="http://schemas.microsoft.com/office/powerpoint/2010/main" val="272436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preparation</a:t>
            </a:r>
            <a:endParaRPr lang="en-US" dirty="0"/>
          </a:p>
        </p:txBody>
      </p:sp>
      <p:pic>
        <p:nvPicPr>
          <p:cNvPr id="5" name="Picture 4" descr="Screen Shot 2013-06-21 at 12.46.2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1600200"/>
            <a:ext cx="6019800" cy="38837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19200" y="5867400"/>
            <a:ext cx="601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Two FME’s would be prepared according to these specifications.  One FME would stay on Earth, and the other would go to the ISS.</a:t>
            </a:r>
          </a:p>
        </p:txBody>
      </p:sp>
    </p:spTree>
    <p:extLst>
      <p:ext uri="{BB962C8B-B14F-4D97-AF65-F5344CB8AC3E}">
        <p14:creationId xmlns:p14="http://schemas.microsoft.com/office/powerpoint/2010/main" val="98530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924800" cy="1143000"/>
          </a:xfrm>
        </p:spPr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Font typeface="Wingdings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Data from both FME’s would be analyzed and compared.</a:t>
            </a:r>
          </a:p>
          <a:p>
            <a:pPr>
              <a:buFont typeface="Wingdings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testbed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would be examined with a scanning electron microscope to look for tin whisker formation.</a:t>
            </a:r>
          </a:p>
          <a:p>
            <a:pPr>
              <a:buFont typeface="Wingdings" charset="2"/>
              <a:buChar char="§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We could continue to analyze the solder test bed and circuit board for many years.  Tin whiskers can continue to form for years.</a:t>
            </a:r>
          </a:p>
          <a:p>
            <a:pPr marL="0" indent="0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756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Arial" pitchFamily="34" charset="0"/>
                <a:cs typeface="Arial" pitchFamily="34" charset="0"/>
              </a:rPr>
              <a:t>GROUND TRUTH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Since our experiment was not selected for spaceflight, our experiment could no longer conform to the research proposal due </a:t>
            </a:r>
            <a:r>
              <a:rPr lang="en-US" dirty="0" smtClean="0"/>
              <a:t>to lack of resources.</a:t>
            </a:r>
          </a:p>
          <a:p>
            <a:pPr>
              <a:defRPr/>
            </a:pPr>
            <a:r>
              <a:rPr lang="en-US" dirty="0" smtClean="0"/>
              <a:t>A metal solder </a:t>
            </a:r>
            <a:r>
              <a:rPr lang="en-US" dirty="0" err="1" smtClean="0"/>
              <a:t>testbed</a:t>
            </a:r>
            <a:r>
              <a:rPr lang="en-US" dirty="0" smtClean="0"/>
              <a:t> was created within the Type 1 FME.  Lead-free solder covered the metal substrate. </a:t>
            </a:r>
          </a:p>
          <a:p>
            <a:pPr>
              <a:defRPr/>
            </a:pPr>
            <a:r>
              <a:rPr lang="en-US" dirty="0" smtClean="0"/>
              <a:t>The printed circuit board was eliminated due to financial constraints.</a:t>
            </a:r>
          </a:p>
          <a:p>
            <a:pPr>
              <a:defRPr/>
            </a:pPr>
            <a:r>
              <a:rPr lang="en-US" dirty="0" smtClean="0"/>
              <a:t>The Type 1 FME is in a secure location at room temperature.  Substrate can be analyzed by a student microscope to look for tin whisker formation.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endParaRPr lang="en-US" dirty="0"/>
          </a:p>
        </p:txBody>
      </p:sp>
      <p:pic>
        <p:nvPicPr>
          <p:cNvPr id="5" name="Picture 4" descr="photo-13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4114800"/>
            <a:ext cx="3048000" cy="227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8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609600" y="2514600"/>
            <a:ext cx="3733800" cy="4114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" sz="2800" dirty="0"/>
              <a:t>Partners</a:t>
            </a:r>
          </a:p>
          <a:p>
            <a:r>
              <a:rPr lang="en-US" sz="1800" dirty="0" smtClean="0"/>
              <a:t>Space and Naval Warfare Systems Command (SPAWAR)</a:t>
            </a:r>
          </a:p>
          <a:p>
            <a:r>
              <a:rPr lang="en-US" sz="1800" dirty="0" smtClean="0"/>
              <a:t>Center </a:t>
            </a:r>
            <a:r>
              <a:rPr lang="en-US" sz="1800" dirty="0"/>
              <a:t>for the Advancement of Science in Space (CASIS)</a:t>
            </a:r>
          </a:p>
          <a:p>
            <a:r>
              <a:rPr lang="en-US" sz="1800" dirty="0"/>
              <a:t>National Center for Earth and Space Science Education</a:t>
            </a:r>
          </a:p>
          <a:p>
            <a:r>
              <a:rPr lang="en-US" sz="1800" dirty="0" smtClean="0"/>
              <a:t>College </a:t>
            </a:r>
            <a:r>
              <a:rPr lang="en-US" sz="1800" dirty="0"/>
              <a:t>of Charleston</a:t>
            </a:r>
          </a:p>
          <a:p>
            <a:r>
              <a:rPr lang="en-US" sz="1800" dirty="0"/>
              <a:t>Medical University of South Carolina (MUSC)</a:t>
            </a:r>
          </a:p>
          <a:p>
            <a:r>
              <a:rPr lang="en-US" sz="1800" dirty="0"/>
              <a:t>National Oceanic and Atmospheric Administration (NOAA</a:t>
            </a:r>
            <a:r>
              <a:rPr lang="en-US" sz="1800" dirty="0" smtClean="0"/>
              <a:t>)</a:t>
            </a:r>
            <a:endParaRPr lang="en" sz="18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800600" y="2514600"/>
            <a:ext cx="37338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Sponsors</a:t>
            </a:r>
          </a:p>
          <a:p>
            <a:r>
              <a:rPr lang="en-US" sz="1800" dirty="0"/>
              <a:t>ISHPI</a:t>
            </a:r>
          </a:p>
          <a:p>
            <a:r>
              <a:rPr lang="en-US" sz="1800" dirty="0"/>
              <a:t>CASIS</a:t>
            </a:r>
          </a:p>
          <a:p>
            <a:r>
              <a:rPr lang="en-US" sz="1800" dirty="0"/>
              <a:t>Palmetto Scholars Academy Board Members</a:t>
            </a:r>
          </a:p>
          <a:p>
            <a:r>
              <a:rPr lang="en-US" sz="1800" dirty="0"/>
              <a:t>Palmetto Scholars Academy Families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r>
              <a:rPr lang="en-US" sz="3200" dirty="0"/>
              <a:t>Acknowledgments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5300" y="1484293"/>
            <a:ext cx="8153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Thank you to the Partners and Sponsors who made this experiment possible:</a:t>
            </a:r>
            <a:endParaRPr lang="en-US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41700890"/>
      </p:ext>
    </p:extLst>
  </p:cSld>
  <p:clrMapOvr>
    <a:masterClrMapping/>
  </p:clrMapOvr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121</TotalTime>
  <Words>1005</Words>
  <Application>Microsoft Office PowerPoint</Application>
  <PresentationFormat>On-screen Show (4:3)</PresentationFormat>
  <Paragraphs>79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Horizon</vt:lpstr>
      <vt:lpstr>The Affect of tin whisker growth on a lead-free solder test bed</vt:lpstr>
      <vt:lpstr>Experiment rationale</vt:lpstr>
      <vt:lpstr>Materials</vt:lpstr>
      <vt:lpstr>Experimental preparation</vt:lpstr>
      <vt:lpstr>Data analysis</vt:lpstr>
      <vt:lpstr>GROUND TRUTH EXPERIMENT</vt:lpstr>
      <vt:lpstr>Acknowledgments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Affect of tin whisker growth on a solder test bed.</dc:title>
  <dc:creator>Gabriel Bryan Voigt</dc:creator>
  <cp:lastModifiedBy>Dave Eslinger</cp:lastModifiedBy>
  <cp:revision>13</cp:revision>
  <dcterms:created xsi:type="dcterms:W3CDTF">2013-06-20T17:16:52Z</dcterms:created>
  <dcterms:modified xsi:type="dcterms:W3CDTF">2013-06-21T20:07:14Z</dcterms:modified>
</cp:coreProperties>
</file>