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1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F3C5-7047-4D5C-8DF9-C8E887EAE48C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F88B-C38B-4524-88F4-67C0D33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1400" cy="74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9"/>
            <a:ext cx="9578758" cy="718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" y="5918"/>
            <a:ext cx="9855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4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2" y="-74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" y="0"/>
            <a:ext cx="9355091" cy="70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72"/>
            <a:ext cx="8414798" cy="63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" y="-25153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14400"/>
            <a:ext cx="917257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" y="838200"/>
            <a:ext cx="9194455" cy="523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-1"/>
            <a:ext cx="9268326" cy="69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1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165347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" y="0"/>
            <a:ext cx="9855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" y="0"/>
            <a:ext cx="9140301" cy="685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0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96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7"/>
            <a:ext cx="9784179" cy="73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DeDiego</dc:creator>
  <cp:lastModifiedBy>Paula DeDiego</cp:lastModifiedBy>
  <cp:revision>6</cp:revision>
  <dcterms:created xsi:type="dcterms:W3CDTF">2013-06-21T15:24:08Z</dcterms:created>
  <dcterms:modified xsi:type="dcterms:W3CDTF">2013-06-21T15:44:30Z</dcterms:modified>
</cp:coreProperties>
</file>