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BE71331-DB78-6C49-932D-FC5EE053055D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4F50EAF-21A5-A841-A8A4-65701F194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199"/>
            <a:ext cx="6553200" cy="5995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Principal </a:t>
            </a:r>
            <a:r>
              <a:rPr lang="en-US" dirty="0" smtClean="0"/>
              <a:t>Investigator: </a:t>
            </a:r>
            <a:r>
              <a:rPr lang="en-US" dirty="0" smtClean="0"/>
              <a:t>Max </a:t>
            </a:r>
            <a:r>
              <a:rPr lang="en-US" smtClean="0"/>
              <a:t>Holden </a:t>
            </a:r>
            <a:r>
              <a:rPr lang="en-US" smtClean="0"/>
              <a:t>Collaborator: Paige </a:t>
            </a:r>
            <a:r>
              <a:rPr lang="en-US" dirty="0" err="1" smtClean="0"/>
              <a:t>D’Andrea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Effect of Microgravity on fermentation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4705" y="5630215"/>
            <a:ext cx="6892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Facilitator: Eric </a:t>
            </a:r>
            <a:r>
              <a:rPr lang="en-US" dirty="0" err="1" smtClean="0"/>
              <a:t>Esby</a:t>
            </a:r>
            <a:r>
              <a:rPr lang="en-US" dirty="0" smtClean="0"/>
              <a:t> and </a:t>
            </a:r>
            <a:r>
              <a:rPr lang="en-US" smtClean="0"/>
              <a:t>Nancy McIntyre</a:t>
            </a:r>
            <a:endParaRPr lang="en-US" dirty="0" smtClean="0"/>
          </a:p>
          <a:p>
            <a:r>
              <a:rPr lang="en-US" dirty="0" smtClean="0"/>
              <a:t>With the help and support of Medtronic </a:t>
            </a:r>
            <a:endParaRPr lang="en-US" dirty="0"/>
          </a:p>
        </p:txBody>
      </p:sp>
      <p:pic>
        <p:nvPicPr>
          <p:cNvPr id="5" name="Picture 4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541" y="231316"/>
            <a:ext cx="2414461" cy="2515064"/>
          </a:xfrm>
          <a:prstGeom prst="rect">
            <a:avLst/>
          </a:prstGeom>
        </p:spPr>
      </p:pic>
      <p:pic>
        <p:nvPicPr>
          <p:cNvPr id="6" name="Picture 5" descr="Unknown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1723" y="433790"/>
            <a:ext cx="40640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777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were given our groups and told to pick a topic</a:t>
            </a:r>
          </a:p>
          <a:p>
            <a:r>
              <a:rPr lang="en-US" dirty="0" smtClean="0"/>
              <a:t>Having grown up with a father who collects wine, I immediately thought of the fermentation process </a:t>
            </a:r>
          </a:p>
          <a:p>
            <a:r>
              <a:rPr lang="en-US" dirty="0" smtClean="0"/>
              <a:t>I thought of how to apply the process in two different ways to microgravity and how to test the variable</a:t>
            </a:r>
          </a:p>
          <a:p>
            <a:r>
              <a:rPr lang="en-US" dirty="0" smtClean="0"/>
              <a:t>Once I had it down I wrote it out and we tested the question: “Does microgravity effect the speed of ethyl fermentation?”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743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Identical Type 3 FME tubes</a:t>
            </a:r>
          </a:p>
          <a:p>
            <a:r>
              <a:rPr lang="en-US" dirty="0" smtClean="0"/>
              <a:t>Main tube contains Grape Juice</a:t>
            </a:r>
          </a:p>
          <a:p>
            <a:r>
              <a:rPr lang="en-US" dirty="0" smtClean="0"/>
              <a:t>1 smaller tube contains yeast</a:t>
            </a:r>
          </a:p>
          <a:p>
            <a:r>
              <a:rPr lang="en-US" dirty="0" smtClean="0"/>
              <a:t>1 smaller tube contains neutral buffered Formalin </a:t>
            </a:r>
          </a:p>
          <a:p>
            <a:r>
              <a:rPr lang="en-US" dirty="0" smtClean="0"/>
              <a:t>The tube with yeast is broken first and shaken</a:t>
            </a:r>
          </a:p>
          <a:p>
            <a:r>
              <a:rPr lang="en-US" dirty="0" smtClean="0"/>
              <a:t>After it has sat for two days the second tube containing formalin is broken and shaken</a:t>
            </a:r>
          </a:p>
          <a:p>
            <a:r>
              <a:rPr lang="en-US" dirty="0" smtClean="0"/>
              <a:t>Both tubes are tested for dissolved Carbon Dioxide, and compared to test which has fermented more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165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Adjustments were Made?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we had our idea we had to test the amounts and size</a:t>
            </a:r>
          </a:p>
          <a:p>
            <a:r>
              <a:rPr lang="en-US" dirty="0" smtClean="0"/>
              <a:t>The top to the main tube would often pop off in early test runs, due to CO2 build up</a:t>
            </a:r>
          </a:p>
          <a:p>
            <a:r>
              <a:rPr lang="en-US" dirty="0" smtClean="0"/>
              <a:t>However, once we got the levels down to where it would not pop off, we needed to establish a timeframe for the experiment</a:t>
            </a:r>
          </a:p>
          <a:p>
            <a:r>
              <a:rPr lang="en-US" dirty="0" smtClean="0"/>
              <a:t>It could not be too long or the CO2 levels could even out</a:t>
            </a:r>
          </a:p>
          <a:p>
            <a:r>
              <a:rPr lang="en-US" dirty="0" smtClean="0"/>
              <a:t>After a few more test runs we had all our variables on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201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 you can see from the data above, the ISS tube fermented a little over three times faster</a:t>
            </a:r>
          </a:p>
          <a:p>
            <a:r>
              <a:rPr lang="en-US" dirty="0" smtClean="0"/>
              <a:t>These readings are testing the PPM of dissolved Carbon Dioxide (given off in fermentation)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229600" cy="27913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35591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Fermentation is a process that more than just food goes through</a:t>
            </a:r>
          </a:p>
          <a:p>
            <a:r>
              <a:rPr lang="en-US" dirty="0" smtClean="0"/>
              <a:t>There are medicines that require fermentation along with other things</a:t>
            </a:r>
          </a:p>
          <a:p>
            <a:r>
              <a:rPr lang="en-US" dirty="0" smtClean="0"/>
              <a:t>Testing one type of fermentation opens doors for testing many other types of fermentation</a:t>
            </a:r>
          </a:p>
          <a:p>
            <a:r>
              <a:rPr lang="en-US" dirty="0" smtClean="0"/>
              <a:t>Due to the fermentation process being sped up drastically, it could mean larger yield for a variety of medicines and foods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45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Esby</a:t>
            </a:r>
            <a:r>
              <a:rPr lang="en-US" dirty="0" smtClean="0"/>
              <a:t>, Mrs. McIntyre, and Mrs. McConnell</a:t>
            </a:r>
          </a:p>
          <a:p>
            <a:r>
              <a:rPr lang="en-US" dirty="0" smtClean="0"/>
              <a:t>The Holden Family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D’Andrea</a:t>
            </a:r>
            <a:r>
              <a:rPr lang="en-US" dirty="0" smtClean="0"/>
              <a:t> Family</a:t>
            </a:r>
          </a:p>
          <a:p>
            <a:r>
              <a:rPr lang="en-US" dirty="0" err="1" smtClean="0"/>
              <a:t>MedTronic</a:t>
            </a:r>
            <a:endParaRPr lang="en-US" dirty="0" smtClean="0"/>
          </a:p>
          <a:p>
            <a:r>
              <a:rPr lang="en-US" dirty="0" err="1" smtClean="0"/>
              <a:t>Chaminade</a:t>
            </a:r>
            <a:r>
              <a:rPr lang="en-US" dirty="0" smtClean="0"/>
              <a:t> College Preparatory </a:t>
            </a:r>
          </a:p>
          <a:p>
            <a:r>
              <a:rPr lang="en-US" dirty="0" smtClean="0"/>
              <a:t>SSEP </a:t>
            </a:r>
          </a:p>
          <a:p>
            <a:r>
              <a:rPr lang="en-US" dirty="0" smtClean="0"/>
              <a:t>The </a:t>
            </a:r>
            <a:r>
              <a:rPr lang="en-US" smtClean="0"/>
              <a:t>Smithsonian Museum</a:t>
            </a:r>
          </a:p>
        </p:txBody>
      </p:sp>
    </p:spTree>
    <p:extLst>
      <p:ext uri="{BB962C8B-B14F-4D97-AF65-F5344CB8AC3E}">
        <p14:creationId xmlns:p14="http://schemas.microsoft.com/office/powerpoint/2010/main" xmlns="" val="2190906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506</TotalTime>
  <Words>389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Effect of Microgravity on fermentation </vt:lpstr>
      <vt:lpstr>How it happened?</vt:lpstr>
      <vt:lpstr>Experiment Design</vt:lpstr>
      <vt:lpstr>How Adjustments were Made?</vt:lpstr>
      <vt:lpstr>Data Collected</vt:lpstr>
      <vt:lpstr>What does this mean?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Microgravity on fermentation</dc:title>
  <dc:creator>max holden</dc:creator>
  <cp:lastModifiedBy>Holden, Rochelle</cp:lastModifiedBy>
  <cp:revision>7</cp:revision>
  <dcterms:created xsi:type="dcterms:W3CDTF">2013-06-20T21:02:21Z</dcterms:created>
  <dcterms:modified xsi:type="dcterms:W3CDTF">2013-06-21T13:41:19Z</dcterms:modified>
</cp:coreProperties>
</file>